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5"/>
    <p:sldMasterId id="2147483710" r:id="rId6"/>
  </p:sldMasterIdLst>
  <p:notesMasterIdLst>
    <p:notesMasterId r:id="rId38"/>
  </p:notesMasterIdLst>
  <p:handoutMasterIdLst>
    <p:handoutMasterId r:id="rId39"/>
  </p:handoutMasterIdLst>
  <p:sldIdLst>
    <p:sldId id="362" r:id="rId7"/>
    <p:sldId id="504" r:id="rId8"/>
    <p:sldId id="502" r:id="rId9"/>
    <p:sldId id="501" r:id="rId10"/>
    <p:sldId id="432" r:id="rId11"/>
    <p:sldId id="478" r:id="rId12"/>
    <p:sldId id="479" r:id="rId13"/>
    <p:sldId id="426" r:id="rId14"/>
    <p:sldId id="446" r:id="rId15"/>
    <p:sldId id="482" r:id="rId16"/>
    <p:sldId id="463" r:id="rId17"/>
    <p:sldId id="487" r:id="rId18"/>
    <p:sldId id="510" r:id="rId19"/>
    <p:sldId id="488" r:id="rId20"/>
    <p:sldId id="489" r:id="rId21"/>
    <p:sldId id="512" r:id="rId22"/>
    <p:sldId id="490" r:id="rId23"/>
    <p:sldId id="491" r:id="rId24"/>
    <p:sldId id="474" r:id="rId25"/>
    <p:sldId id="511" r:id="rId26"/>
    <p:sldId id="475" r:id="rId27"/>
    <p:sldId id="433" r:id="rId28"/>
    <p:sldId id="492" r:id="rId29"/>
    <p:sldId id="493" r:id="rId30"/>
    <p:sldId id="494" r:id="rId31"/>
    <p:sldId id="495" r:id="rId32"/>
    <p:sldId id="496" r:id="rId33"/>
    <p:sldId id="444" r:id="rId34"/>
    <p:sldId id="505" r:id="rId35"/>
    <p:sldId id="434" r:id="rId36"/>
    <p:sldId id="435" r:id="rId37"/>
  </p:sldIdLst>
  <p:sldSz cx="19477038"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006600"/>
    <a:srgbClr val="6600FF"/>
    <a:srgbClr val="FF3399"/>
    <a:srgbClr val="B83B45"/>
    <a:srgbClr val="494A49"/>
    <a:srgbClr val="F2F2F2"/>
    <a:srgbClr val="2CD7FF"/>
    <a:srgbClr val="17D5B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45" autoAdjust="0"/>
    <p:restoredTop sz="90000" autoAdjust="0"/>
  </p:normalViewPr>
  <p:slideViewPr>
    <p:cSldViewPr snapToGrid="0" showGuides="1">
      <p:cViewPr varScale="1">
        <p:scale>
          <a:sx n="41" d="100"/>
          <a:sy n="41" d="100"/>
        </p:scale>
        <p:origin x="108" y="912"/>
      </p:cViewPr>
      <p:guideLst/>
    </p:cSldViewPr>
  </p:slideViewPr>
  <p:outlineViewPr>
    <p:cViewPr>
      <p:scale>
        <a:sx n="40" d="100"/>
        <a:sy n="40" d="100"/>
      </p:scale>
      <p:origin x="0" y="0"/>
    </p:cViewPr>
  </p:outlineViewPr>
  <p:notesTextViewPr>
    <p:cViewPr>
      <p:scale>
        <a:sx n="400" d="100"/>
        <a:sy n="400" d="100"/>
      </p:scale>
      <p:origin x="0" y="0"/>
    </p:cViewPr>
  </p:notesTextViewPr>
  <p:sorterViewPr>
    <p:cViewPr>
      <p:scale>
        <a:sx n="33" d="100"/>
        <a:sy n="33" d="100"/>
      </p:scale>
      <p:origin x="0" y="0"/>
    </p:cViewPr>
  </p:sorterViewPr>
  <p:notesViewPr>
    <p:cSldViewPr snapToGrid="0">
      <p:cViewPr varScale="1">
        <p:scale>
          <a:sx n="119" d="100"/>
          <a:sy n="119" d="100"/>
        </p:scale>
        <p:origin x="148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EA7460-B79F-4F24-80D8-4B8E0D49985C}"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en-US"/>
        </a:p>
      </dgm:t>
    </dgm:pt>
    <dgm:pt modelId="{9C88A392-4A69-46F7-AD02-8AFA9917AADA}">
      <dgm:prSet phldrT="[Text]"/>
      <dgm:spPr/>
      <dgm:t>
        <a:bodyPr/>
        <a:lstStyle/>
        <a:p>
          <a:r>
            <a:rPr lang="en-US" b="1" dirty="0" err="1" smtClean="0"/>
            <a:t>Enregistrement</a:t>
          </a:r>
          <a:endParaRPr lang="en-US" b="1" dirty="0" smtClean="0"/>
        </a:p>
      </dgm:t>
    </dgm:pt>
    <dgm:pt modelId="{335DBB16-0E12-4DC2-B4F3-4B506613FE23}" type="parTrans" cxnId="{E38327B2-5581-4339-9C6D-5CC27FF3A743}">
      <dgm:prSet/>
      <dgm:spPr/>
      <dgm:t>
        <a:bodyPr/>
        <a:lstStyle/>
        <a:p>
          <a:endParaRPr lang="en-US"/>
        </a:p>
      </dgm:t>
    </dgm:pt>
    <dgm:pt modelId="{5EBBD8A0-5E1E-46ED-83AB-D8D0A2B515CC}" type="sibTrans" cxnId="{E38327B2-5581-4339-9C6D-5CC27FF3A743}">
      <dgm:prSet/>
      <dgm:spPr/>
      <dgm:t>
        <a:bodyPr/>
        <a:lstStyle/>
        <a:p>
          <a:endParaRPr lang="en-US"/>
        </a:p>
      </dgm:t>
    </dgm:pt>
    <dgm:pt modelId="{F5968AFE-6D1E-46DF-82FF-33559557658C}">
      <dgm:prSet phldrT="[Text]"/>
      <dgm:spPr/>
      <dgm:t>
        <a:bodyPr/>
        <a:lstStyle/>
        <a:p>
          <a:r>
            <a:rPr lang="en-US" b="1" dirty="0" smtClean="0"/>
            <a:t>Activation</a:t>
          </a:r>
          <a:endParaRPr lang="en-US" b="1" dirty="0"/>
        </a:p>
      </dgm:t>
    </dgm:pt>
    <dgm:pt modelId="{0EE5008D-1A4D-4AE0-83ED-99452B82B58E}" type="parTrans" cxnId="{FF7E9241-43ED-4111-93D0-55E23CED0E8B}">
      <dgm:prSet/>
      <dgm:spPr/>
      <dgm:t>
        <a:bodyPr/>
        <a:lstStyle/>
        <a:p>
          <a:endParaRPr lang="en-US"/>
        </a:p>
      </dgm:t>
    </dgm:pt>
    <dgm:pt modelId="{385C94DD-7C3F-4AD1-81B7-DABF97BBC141}" type="sibTrans" cxnId="{FF7E9241-43ED-4111-93D0-55E23CED0E8B}">
      <dgm:prSet/>
      <dgm:spPr/>
      <dgm:t>
        <a:bodyPr/>
        <a:lstStyle/>
        <a:p>
          <a:endParaRPr lang="en-US"/>
        </a:p>
      </dgm:t>
    </dgm:pt>
    <dgm:pt modelId="{A41F0119-CADB-411B-8B41-4B68D19B3748}">
      <dgm:prSet phldrT="[Text]"/>
      <dgm:spPr>
        <a:solidFill>
          <a:srgbClr val="0070C0"/>
        </a:solidFill>
      </dgm:spPr>
      <dgm:t>
        <a:bodyPr/>
        <a:lstStyle/>
        <a:p>
          <a:r>
            <a:rPr lang="en-US" b="1" dirty="0" err="1" smtClean="0"/>
            <a:t>Transfert</a:t>
          </a:r>
          <a:endParaRPr lang="en-US" b="1" dirty="0" smtClean="0"/>
        </a:p>
      </dgm:t>
    </dgm:pt>
    <dgm:pt modelId="{5B7F3C14-A025-4A4C-8A80-AE9D37BBADD1}" type="parTrans" cxnId="{FC5E2013-47D3-436F-9BDE-F5C15D8BECB9}">
      <dgm:prSet/>
      <dgm:spPr/>
      <dgm:t>
        <a:bodyPr/>
        <a:lstStyle/>
        <a:p>
          <a:endParaRPr lang="en-US"/>
        </a:p>
      </dgm:t>
    </dgm:pt>
    <dgm:pt modelId="{FEB795D9-76B2-4315-92DD-032E8CD68CAF}" type="sibTrans" cxnId="{FC5E2013-47D3-436F-9BDE-F5C15D8BECB9}">
      <dgm:prSet/>
      <dgm:spPr/>
      <dgm:t>
        <a:bodyPr/>
        <a:lstStyle/>
        <a:p>
          <a:endParaRPr lang="en-US"/>
        </a:p>
      </dgm:t>
    </dgm:pt>
    <dgm:pt modelId="{EB0491D5-C8A8-4C23-B46D-D00C7D54E5E6}" type="pres">
      <dgm:prSet presAssocID="{35EA7460-B79F-4F24-80D8-4B8E0D49985C}" presName="Name0" presStyleCnt="0">
        <dgm:presLayoutVars>
          <dgm:chMax val="7"/>
          <dgm:chPref val="7"/>
          <dgm:dir/>
        </dgm:presLayoutVars>
      </dgm:prSet>
      <dgm:spPr/>
      <dgm:t>
        <a:bodyPr/>
        <a:lstStyle/>
        <a:p>
          <a:endParaRPr lang="en-US"/>
        </a:p>
      </dgm:t>
    </dgm:pt>
    <dgm:pt modelId="{079F3191-C31A-4830-9EEF-CA6C27FFF9A0}" type="pres">
      <dgm:prSet presAssocID="{35EA7460-B79F-4F24-80D8-4B8E0D49985C}" presName="Name1" presStyleCnt="0"/>
      <dgm:spPr/>
    </dgm:pt>
    <dgm:pt modelId="{F0410C89-3B16-43F7-B585-D5631381DEAC}" type="pres">
      <dgm:prSet presAssocID="{35EA7460-B79F-4F24-80D8-4B8E0D49985C}" presName="cycle" presStyleCnt="0"/>
      <dgm:spPr/>
    </dgm:pt>
    <dgm:pt modelId="{A109A221-E109-4CAA-81C3-18E8AE67AD56}" type="pres">
      <dgm:prSet presAssocID="{35EA7460-B79F-4F24-80D8-4B8E0D49985C}" presName="srcNode" presStyleLbl="node1" presStyleIdx="0" presStyleCnt="3"/>
      <dgm:spPr/>
    </dgm:pt>
    <dgm:pt modelId="{4609AC3B-DEF4-442B-BA92-7BF504D5C063}" type="pres">
      <dgm:prSet presAssocID="{35EA7460-B79F-4F24-80D8-4B8E0D49985C}" presName="conn" presStyleLbl="parChTrans1D2" presStyleIdx="0" presStyleCnt="1"/>
      <dgm:spPr/>
      <dgm:t>
        <a:bodyPr/>
        <a:lstStyle/>
        <a:p>
          <a:endParaRPr lang="en-US"/>
        </a:p>
      </dgm:t>
    </dgm:pt>
    <dgm:pt modelId="{53976CF7-F13B-43D5-A5A2-8F421D87B6B8}" type="pres">
      <dgm:prSet presAssocID="{35EA7460-B79F-4F24-80D8-4B8E0D49985C}" presName="extraNode" presStyleLbl="node1" presStyleIdx="0" presStyleCnt="3"/>
      <dgm:spPr/>
    </dgm:pt>
    <dgm:pt modelId="{B12B8479-65C1-4573-A8D6-0E188BF5BA60}" type="pres">
      <dgm:prSet presAssocID="{35EA7460-B79F-4F24-80D8-4B8E0D49985C}" presName="dstNode" presStyleLbl="node1" presStyleIdx="0" presStyleCnt="3"/>
      <dgm:spPr/>
    </dgm:pt>
    <dgm:pt modelId="{C244A4A1-E1AA-4E82-93DF-7A513B39530A}" type="pres">
      <dgm:prSet presAssocID="{9C88A392-4A69-46F7-AD02-8AFA9917AADA}" presName="text_1" presStyleLbl="node1" presStyleIdx="0" presStyleCnt="3" custLinFactNeighborX="-314" custLinFactNeighborY="-3346">
        <dgm:presLayoutVars>
          <dgm:bulletEnabled val="1"/>
        </dgm:presLayoutVars>
      </dgm:prSet>
      <dgm:spPr/>
      <dgm:t>
        <a:bodyPr/>
        <a:lstStyle/>
        <a:p>
          <a:endParaRPr lang="en-US"/>
        </a:p>
      </dgm:t>
    </dgm:pt>
    <dgm:pt modelId="{707A294B-770C-4206-B948-2435B5622AC0}" type="pres">
      <dgm:prSet presAssocID="{9C88A392-4A69-46F7-AD02-8AFA9917AADA}" presName="accent_1" presStyleCnt="0"/>
      <dgm:spPr/>
    </dgm:pt>
    <dgm:pt modelId="{673697F2-E8A3-4BD2-BF17-BD8C77CE719F}" type="pres">
      <dgm:prSet presAssocID="{9C88A392-4A69-46F7-AD02-8AFA9917AADA}" presName="accentRepeatNode" presStyleLbl="solidFgAcc1" presStyleIdx="0" presStyleCnt="3"/>
      <dgm:spPr/>
    </dgm:pt>
    <dgm:pt modelId="{028D9408-6287-4224-A1D3-8C23DA73B5CF}" type="pres">
      <dgm:prSet presAssocID="{F5968AFE-6D1E-46DF-82FF-33559557658C}" presName="text_2" presStyleLbl="node1" presStyleIdx="1" presStyleCnt="3">
        <dgm:presLayoutVars>
          <dgm:bulletEnabled val="1"/>
        </dgm:presLayoutVars>
      </dgm:prSet>
      <dgm:spPr/>
      <dgm:t>
        <a:bodyPr/>
        <a:lstStyle/>
        <a:p>
          <a:endParaRPr lang="en-US"/>
        </a:p>
      </dgm:t>
    </dgm:pt>
    <dgm:pt modelId="{1730F029-471D-428A-9018-A9478ED80971}" type="pres">
      <dgm:prSet presAssocID="{F5968AFE-6D1E-46DF-82FF-33559557658C}" presName="accent_2" presStyleCnt="0"/>
      <dgm:spPr/>
    </dgm:pt>
    <dgm:pt modelId="{9F889368-7C95-44DA-B4B3-F271166FF7FF}" type="pres">
      <dgm:prSet presAssocID="{F5968AFE-6D1E-46DF-82FF-33559557658C}" presName="accentRepeatNode" presStyleLbl="solidFgAcc1" presStyleIdx="1" presStyleCnt="3"/>
      <dgm:spPr/>
    </dgm:pt>
    <dgm:pt modelId="{D4D0A605-35D6-4786-9E07-C5A082E4E32D}" type="pres">
      <dgm:prSet presAssocID="{A41F0119-CADB-411B-8B41-4B68D19B3748}" presName="text_3" presStyleLbl="node1" presStyleIdx="2" presStyleCnt="3">
        <dgm:presLayoutVars>
          <dgm:bulletEnabled val="1"/>
        </dgm:presLayoutVars>
      </dgm:prSet>
      <dgm:spPr/>
      <dgm:t>
        <a:bodyPr/>
        <a:lstStyle/>
        <a:p>
          <a:endParaRPr lang="en-US"/>
        </a:p>
      </dgm:t>
    </dgm:pt>
    <dgm:pt modelId="{7D7F3CDD-1220-481A-A152-1B4F8EC3007E}" type="pres">
      <dgm:prSet presAssocID="{A41F0119-CADB-411B-8B41-4B68D19B3748}" presName="accent_3" presStyleCnt="0"/>
      <dgm:spPr/>
    </dgm:pt>
    <dgm:pt modelId="{0E9F0269-D7FF-46CB-9018-14E98049756F}" type="pres">
      <dgm:prSet presAssocID="{A41F0119-CADB-411B-8B41-4B68D19B3748}" presName="accentRepeatNode" presStyleLbl="solidFgAcc1" presStyleIdx="2" presStyleCnt="3"/>
      <dgm:spPr>
        <a:ln>
          <a:solidFill>
            <a:srgbClr val="0070C0"/>
          </a:solidFill>
        </a:ln>
      </dgm:spPr>
      <dgm:t>
        <a:bodyPr/>
        <a:lstStyle/>
        <a:p>
          <a:endParaRPr lang="en-US"/>
        </a:p>
      </dgm:t>
    </dgm:pt>
  </dgm:ptLst>
  <dgm:cxnLst>
    <dgm:cxn modelId="{CEE3FC87-0C67-4F4B-A125-54CFFC31E4B2}" type="presOf" srcId="{F5968AFE-6D1E-46DF-82FF-33559557658C}" destId="{028D9408-6287-4224-A1D3-8C23DA73B5CF}" srcOrd="0" destOrd="0" presId="urn:microsoft.com/office/officeart/2008/layout/VerticalCurvedList"/>
    <dgm:cxn modelId="{FC5E2013-47D3-436F-9BDE-F5C15D8BECB9}" srcId="{35EA7460-B79F-4F24-80D8-4B8E0D49985C}" destId="{A41F0119-CADB-411B-8B41-4B68D19B3748}" srcOrd="2" destOrd="0" parTransId="{5B7F3C14-A025-4A4C-8A80-AE9D37BBADD1}" sibTransId="{FEB795D9-76B2-4315-92DD-032E8CD68CAF}"/>
    <dgm:cxn modelId="{BF24CBDA-8C31-4828-B0FD-B0913E490CC0}" type="presOf" srcId="{5EBBD8A0-5E1E-46ED-83AB-D8D0A2B515CC}" destId="{4609AC3B-DEF4-442B-BA92-7BF504D5C063}" srcOrd="0" destOrd="0" presId="urn:microsoft.com/office/officeart/2008/layout/VerticalCurvedList"/>
    <dgm:cxn modelId="{FF7E9241-43ED-4111-93D0-55E23CED0E8B}" srcId="{35EA7460-B79F-4F24-80D8-4B8E0D49985C}" destId="{F5968AFE-6D1E-46DF-82FF-33559557658C}" srcOrd="1" destOrd="0" parTransId="{0EE5008D-1A4D-4AE0-83ED-99452B82B58E}" sibTransId="{385C94DD-7C3F-4AD1-81B7-DABF97BBC141}"/>
    <dgm:cxn modelId="{F26A1C9D-51E0-49C8-A220-568EE8C20D0E}" type="presOf" srcId="{9C88A392-4A69-46F7-AD02-8AFA9917AADA}" destId="{C244A4A1-E1AA-4E82-93DF-7A513B39530A}" srcOrd="0" destOrd="0" presId="urn:microsoft.com/office/officeart/2008/layout/VerticalCurvedList"/>
    <dgm:cxn modelId="{E38327B2-5581-4339-9C6D-5CC27FF3A743}" srcId="{35EA7460-B79F-4F24-80D8-4B8E0D49985C}" destId="{9C88A392-4A69-46F7-AD02-8AFA9917AADA}" srcOrd="0" destOrd="0" parTransId="{335DBB16-0E12-4DC2-B4F3-4B506613FE23}" sibTransId="{5EBBD8A0-5E1E-46ED-83AB-D8D0A2B515CC}"/>
    <dgm:cxn modelId="{94855EE1-C68E-4C8F-A780-DE6E2922A5C9}" type="presOf" srcId="{A41F0119-CADB-411B-8B41-4B68D19B3748}" destId="{D4D0A605-35D6-4786-9E07-C5A082E4E32D}" srcOrd="0" destOrd="0" presId="urn:microsoft.com/office/officeart/2008/layout/VerticalCurvedList"/>
    <dgm:cxn modelId="{6F55AF86-A43F-42B4-858F-9830496FE27E}" type="presOf" srcId="{35EA7460-B79F-4F24-80D8-4B8E0D49985C}" destId="{EB0491D5-C8A8-4C23-B46D-D00C7D54E5E6}" srcOrd="0" destOrd="0" presId="urn:microsoft.com/office/officeart/2008/layout/VerticalCurvedList"/>
    <dgm:cxn modelId="{A05CDA0F-212E-4384-9401-C1E033D250E7}" type="presParOf" srcId="{EB0491D5-C8A8-4C23-B46D-D00C7D54E5E6}" destId="{079F3191-C31A-4830-9EEF-CA6C27FFF9A0}" srcOrd="0" destOrd="0" presId="urn:microsoft.com/office/officeart/2008/layout/VerticalCurvedList"/>
    <dgm:cxn modelId="{3007397F-7E90-44D8-82C7-9682240084BE}" type="presParOf" srcId="{079F3191-C31A-4830-9EEF-CA6C27FFF9A0}" destId="{F0410C89-3B16-43F7-B585-D5631381DEAC}" srcOrd="0" destOrd="0" presId="urn:microsoft.com/office/officeart/2008/layout/VerticalCurvedList"/>
    <dgm:cxn modelId="{7171EF79-E0BE-4971-845C-CB4BCE0D2E38}" type="presParOf" srcId="{F0410C89-3B16-43F7-B585-D5631381DEAC}" destId="{A109A221-E109-4CAA-81C3-18E8AE67AD56}" srcOrd="0" destOrd="0" presId="urn:microsoft.com/office/officeart/2008/layout/VerticalCurvedList"/>
    <dgm:cxn modelId="{DFCDA487-BF86-4DAE-809D-4E503ECB1ADC}" type="presParOf" srcId="{F0410C89-3B16-43F7-B585-D5631381DEAC}" destId="{4609AC3B-DEF4-442B-BA92-7BF504D5C063}" srcOrd="1" destOrd="0" presId="urn:microsoft.com/office/officeart/2008/layout/VerticalCurvedList"/>
    <dgm:cxn modelId="{C82E092B-230E-43FF-BD41-8F8871BC2E3C}" type="presParOf" srcId="{F0410C89-3B16-43F7-B585-D5631381DEAC}" destId="{53976CF7-F13B-43D5-A5A2-8F421D87B6B8}" srcOrd="2" destOrd="0" presId="urn:microsoft.com/office/officeart/2008/layout/VerticalCurvedList"/>
    <dgm:cxn modelId="{E0E75F2E-D7F3-4275-A5A5-A6322C7BE84F}" type="presParOf" srcId="{F0410C89-3B16-43F7-B585-D5631381DEAC}" destId="{B12B8479-65C1-4573-A8D6-0E188BF5BA60}" srcOrd="3" destOrd="0" presId="urn:microsoft.com/office/officeart/2008/layout/VerticalCurvedList"/>
    <dgm:cxn modelId="{D426ECA3-13B1-45F3-9C2D-17E3C7365280}" type="presParOf" srcId="{079F3191-C31A-4830-9EEF-CA6C27FFF9A0}" destId="{C244A4A1-E1AA-4E82-93DF-7A513B39530A}" srcOrd="1" destOrd="0" presId="urn:microsoft.com/office/officeart/2008/layout/VerticalCurvedList"/>
    <dgm:cxn modelId="{9D85BC38-908E-47A0-8AA1-B108EFB526F4}" type="presParOf" srcId="{079F3191-C31A-4830-9EEF-CA6C27FFF9A0}" destId="{707A294B-770C-4206-B948-2435B5622AC0}" srcOrd="2" destOrd="0" presId="urn:microsoft.com/office/officeart/2008/layout/VerticalCurvedList"/>
    <dgm:cxn modelId="{0D8A9E21-F215-4EF2-85DD-B042EC7E9664}" type="presParOf" srcId="{707A294B-770C-4206-B948-2435B5622AC0}" destId="{673697F2-E8A3-4BD2-BF17-BD8C77CE719F}" srcOrd="0" destOrd="0" presId="urn:microsoft.com/office/officeart/2008/layout/VerticalCurvedList"/>
    <dgm:cxn modelId="{CE51D8AC-69B7-4940-8219-D40946EAB6D9}" type="presParOf" srcId="{079F3191-C31A-4830-9EEF-CA6C27FFF9A0}" destId="{028D9408-6287-4224-A1D3-8C23DA73B5CF}" srcOrd="3" destOrd="0" presId="urn:microsoft.com/office/officeart/2008/layout/VerticalCurvedList"/>
    <dgm:cxn modelId="{086603C9-C70E-45A8-8D1C-F11F85B2744B}" type="presParOf" srcId="{079F3191-C31A-4830-9EEF-CA6C27FFF9A0}" destId="{1730F029-471D-428A-9018-A9478ED80971}" srcOrd="4" destOrd="0" presId="urn:microsoft.com/office/officeart/2008/layout/VerticalCurvedList"/>
    <dgm:cxn modelId="{45311734-DD8E-4B97-89CD-DA6CBE00B6C4}" type="presParOf" srcId="{1730F029-471D-428A-9018-A9478ED80971}" destId="{9F889368-7C95-44DA-B4B3-F271166FF7FF}" srcOrd="0" destOrd="0" presId="urn:microsoft.com/office/officeart/2008/layout/VerticalCurvedList"/>
    <dgm:cxn modelId="{F5B57FE5-A9D0-4A87-BD68-D0298B505BF8}" type="presParOf" srcId="{079F3191-C31A-4830-9EEF-CA6C27FFF9A0}" destId="{D4D0A605-35D6-4786-9E07-C5A082E4E32D}" srcOrd="5" destOrd="0" presId="urn:microsoft.com/office/officeart/2008/layout/VerticalCurvedList"/>
    <dgm:cxn modelId="{3F7AA601-F447-405C-99A4-E3003E245F51}" type="presParOf" srcId="{079F3191-C31A-4830-9EEF-CA6C27FFF9A0}" destId="{7D7F3CDD-1220-481A-A152-1B4F8EC3007E}" srcOrd="6" destOrd="0" presId="urn:microsoft.com/office/officeart/2008/layout/VerticalCurvedList"/>
    <dgm:cxn modelId="{7F779865-850B-4B94-8B19-68C891992752}" type="presParOf" srcId="{7D7F3CDD-1220-481A-A152-1B4F8EC3007E}" destId="{0E9F0269-D7FF-46CB-9018-14E9804975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9AC3B-DEF4-442B-BA92-7BF504D5C063}">
      <dsp:nvSpPr>
        <dsp:cNvPr id="0" name=""/>
        <dsp:cNvSpPr/>
      </dsp:nvSpPr>
      <dsp:spPr>
        <a:xfrm>
          <a:off x="-9781902" y="-1494311"/>
          <a:ext cx="11645083" cy="11645083"/>
        </a:xfrm>
        <a:prstGeom prst="blockArc">
          <a:avLst>
            <a:gd name="adj1" fmla="val 18900000"/>
            <a:gd name="adj2" fmla="val 2700000"/>
            <a:gd name="adj3" fmla="val 185"/>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44A4A1-E1AA-4E82-93DF-7A513B39530A}">
      <dsp:nvSpPr>
        <dsp:cNvPr id="0" name=""/>
        <dsp:cNvSpPr/>
      </dsp:nvSpPr>
      <dsp:spPr>
        <a:xfrm>
          <a:off x="1171122" y="807717"/>
          <a:ext cx="9679644" cy="173129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err="1" smtClean="0"/>
            <a:t>Enregistrement</a:t>
          </a:r>
          <a:endParaRPr lang="en-US" sz="6500" b="1" kern="1200" dirty="0" smtClean="0"/>
        </a:p>
      </dsp:txBody>
      <dsp:txXfrm>
        <a:off x="1171122" y="807717"/>
        <a:ext cx="9679644" cy="1731292"/>
      </dsp:txXfrm>
    </dsp:sp>
    <dsp:sp modelId="{673697F2-E8A3-4BD2-BF17-BD8C77CE719F}">
      <dsp:nvSpPr>
        <dsp:cNvPr id="0" name=""/>
        <dsp:cNvSpPr/>
      </dsp:nvSpPr>
      <dsp:spPr>
        <a:xfrm>
          <a:off x="119459" y="649234"/>
          <a:ext cx="2164115" cy="21641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28D9408-6287-4224-A1D3-8C23DA73B5CF}">
      <dsp:nvSpPr>
        <dsp:cNvPr id="0" name=""/>
        <dsp:cNvSpPr/>
      </dsp:nvSpPr>
      <dsp:spPr>
        <a:xfrm>
          <a:off x="1830841" y="3462584"/>
          <a:ext cx="9050319" cy="173129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Activation</a:t>
          </a:r>
          <a:endParaRPr lang="en-US" sz="6500" b="1" kern="1200" dirty="0"/>
        </a:p>
      </dsp:txBody>
      <dsp:txXfrm>
        <a:off x="1830841" y="3462584"/>
        <a:ext cx="9050319" cy="1731292"/>
      </dsp:txXfrm>
    </dsp:sp>
    <dsp:sp modelId="{9F889368-7C95-44DA-B4B3-F271166FF7FF}">
      <dsp:nvSpPr>
        <dsp:cNvPr id="0" name=""/>
        <dsp:cNvSpPr/>
      </dsp:nvSpPr>
      <dsp:spPr>
        <a:xfrm>
          <a:off x="748783" y="3246172"/>
          <a:ext cx="2164115" cy="2164115"/>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D0A605-35D6-4786-9E07-C5A082E4E32D}">
      <dsp:nvSpPr>
        <dsp:cNvPr id="0" name=""/>
        <dsp:cNvSpPr/>
      </dsp:nvSpPr>
      <dsp:spPr>
        <a:xfrm>
          <a:off x="1201516" y="6059522"/>
          <a:ext cx="9679644" cy="1731292"/>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err="1" smtClean="0"/>
            <a:t>Transfert</a:t>
          </a:r>
          <a:endParaRPr lang="en-US" sz="6500" b="1" kern="1200" dirty="0" smtClean="0"/>
        </a:p>
      </dsp:txBody>
      <dsp:txXfrm>
        <a:off x="1201516" y="6059522"/>
        <a:ext cx="9679644" cy="1731292"/>
      </dsp:txXfrm>
    </dsp:sp>
    <dsp:sp modelId="{0E9F0269-D7FF-46CB-9018-14E98049756F}">
      <dsp:nvSpPr>
        <dsp:cNvPr id="0" name=""/>
        <dsp:cNvSpPr/>
      </dsp:nvSpPr>
      <dsp:spPr>
        <a:xfrm>
          <a:off x="119459" y="5843111"/>
          <a:ext cx="2164115" cy="2164115"/>
        </a:xfrm>
        <a:prstGeom prst="ellipse">
          <a:avLst/>
        </a:prstGeom>
        <a:solidFill>
          <a:schemeClr val="lt1">
            <a:hueOff val="0"/>
            <a:satOff val="0"/>
            <a:lumOff val="0"/>
            <a:alphaOff val="0"/>
          </a:schemeClr>
        </a:solidFill>
        <a:ln w="6350" cap="flat" cmpd="sng" algn="ctr">
          <a:solidFill>
            <a:srgbClr val="0070C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5C8FF9-F7EF-2E48-9A75-7E2164BF2F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EF3B17-06EA-B046-AE3F-17351E5F4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8FA37-6196-0040-830C-71E626BD60B3}" type="datetimeFigureOut">
              <a:rPr lang="en-US" smtClean="0"/>
              <a:t>9/16/2020</a:t>
            </a:fld>
            <a:endParaRPr lang="en-US"/>
          </a:p>
        </p:txBody>
      </p:sp>
      <p:sp>
        <p:nvSpPr>
          <p:cNvPr id="4" name="Footer Placeholder 3">
            <a:extLst>
              <a:ext uri="{FF2B5EF4-FFF2-40B4-BE49-F238E27FC236}">
                <a16:creationId xmlns:a16="http://schemas.microsoft.com/office/drawing/2014/main" id="{81D791C0-4FEC-DC45-91C9-A9432C7082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1381ED-DC68-5843-A4EF-9ABC8F6370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8EF08-7311-B94F-89C3-6F9551650A26}" type="slidenum">
              <a:rPr lang="en-US" smtClean="0"/>
              <a:t>‹#›</a:t>
            </a:fld>
            <a:endParaRPr lang="en-US"/>
          </a:p>
        </p:txBody>
      </p:sp>
    </p:spTree>
    <p:extLst>
      <p:ext uri="{BB962C8B-B14F-4D97-AF65-F5344CB8AC3E}">
        <p14:creationId xmlns:p14="http://schemas.microsoft.com/office/powerpoint/2010/main" val="2685699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96E86-5E67-4DFC-9D7D-D598240582E8}" type="datetimeFigureOut">
              <a:rPr lang="en-US" smtClean="0"/>
              <a:t>9/16/2020</a:t>
            </a:fld>
            <a:endParaRPr lang="en-US"/>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C7E86-76DE-4D38-A718-39A1E655A738}" type="slidenum">
              <a:rPr lang="en-US" smtClean="0"/>
              <a:t>‹#›</a:t>
            </a:fld>
            <a:endParaRPr lang="en-US"/>
          </a:p>
        </p:txBody>
      </p:sp>
    </p:spTree>
    <p:extLst>
      <p:ext uri="{BB962C8B-B14F-4D97-AF65-F5344CB8AC3E}">
        <p14:creationId xmlns:p14="http://schemas.microsoft.com/office/powerpoint/2010/main" val="3342432204"/>
      </p:ext>
    </p:extLst>
  </p:cSld>
  <p:clrMap bg1="lt1" tx1="dk1" bg2="lt2" tx2="dk2" accent1="accent1" accent2="accent2" accent3="accent3" accent4="accent4" accent5="accent5" accent6="accent6" hlink="hlink" folHlink="folHlink"/>
  <p:notesStyle>
    <a:lvl1pPr marL="0" algn="l" defTabSz="1492301" rtl="0" eaLnBrk="1" latinLnBrk="0" hangingPunct="1">
      <a:defRPr sz="1958" kern="1200">
        <a:solidFill>
          <a:schemeClr val="tx1"/>
        </a:solidFill>
        <a:latin typeface="+mn-lt"/>
        <a:ea typeface="+mn-ea"/>
        <a:cs typeface="+mn-cs"/>
      </a:defRPr>
    </a:lvl1pPr>
    <a:lvl2pPr marL="746150" algn="l" defTabSz="1492301" rtl="0" eaLnBrk="1" latinLnBrk="0" hangingPunct="1">
      <a:defRPr sz="1958" kern="1200">
        <a:solidFill>
          <a:schemeClr val="tx1"/>
        </a:solidFill>
        <a:latin typeface="+mn-lt"/>
        <a:ea typeface="+mn-ea"/>
        <a:cs typeface="+mn-cs"/>
      </a:defRPr>
    </a:lvl2pPr>
    <a:lvl3pPr marL="1492301" algn="l" defTabSz="1492301" rtl="0" eaLnBrk="1" latinLnBrk="0" hangingPunct="1">
      <a:defRPr sz="1958" kern="1200">
        <a:solidFill>
          <a:schemeClr val="tx1"/>
        </a:solidFill>
        <a:latin typeface="+mn-lt"/>
        <a:ea typeface="+mn-ea"/>
        <a:cs typeface="+mn-cs"/>
      </a:defRPr>
    </a:lvl3pPr>
    <a:lvl4pPr marL="2238451" algn="l" defTabSz="1492301" rtl="0" eaLnBrk="1" latinLnBrk="0" hangingPunct="1">
      <a:defRPr sz="1958" kern="1200">
        <a:solidFill>
          <a:schemeClr val="tx1"/>
        </a:solidFill>
        <a:latin typeface="+mn-lt"/>
        <a:ea typeface="+mn-ea"/>
        <a:cs typeface="+mn-cs"/>
      </a:defRPr>
    </a:lvl4pPr>
    <a:lvl5pPr marL="2984602" algn="l" defTabSz="1492301" rtl="0" eaLnBrk="1" latinLnBrk="0" hangingPunct="1">
      <a:defRPr sz="1958" kern="1200">
        <a:solidFill>
          <a:schemeClr val="tx1"/>
        </a:solidFill>
        <a:latin typeface="+mn-lt"/>
        <a:ea typeface="+mn-ea"/>
        <a:cs typeface="+mn-cs"/>
      </a:defRPr>
    </a:lvl5pPr>
    <a:lvl6pPr marL="3730752" algn="l" defTabSz="1492301" rtl="0" eaLnBrk="1" latinLnBrk="0" hangingPunct="1">
      <a:defRPr sz="1958" kern="1200">
        <a:solidFill>
          <a:schemeClr val="tx1"/>
        </a:solidFill>
        <a:latin typeface="+mn-lt"/>
        <a:ea typeface="+mn-ea"/>
        <a:cs typeface="+mn-cs"/>
      </a:defRPr>
    </a:lvl6pPr>
    <a:lvl7pPr marL="4476902" algn="l" defTabSz="1492301" rtl="0" eaLnBrk="1" latinLnBrk="0" hangingPunct="1">
      <a:defRPr sz="1958" kern="1200">
        <a:solidFill>
          <a:schemeClr val="tx1"/>
        </a:solidFill>
        <a:latin typeface="+mn-lt"/>
        <a:ea typeface="+mn-ea"/>
        <a:cs typeface="+mn-cs"/>
      </a:defRPr>
    </a:lvl7pPr>
    <a:lvl8pPr marL="5223053" algn="l" defTabSz="1492301" rtl="0" eaLnBrk="1" latinLnBrk="0" hangingPunct="1">
      <a:defRPr sz="1958" kern="1200">
        <a:solidFill>
          <a:schemeClr val="tx1"/>
        </a:solidFill>
        <a:latin typeface="+mn-lt"/>
        <a:ea typeface="+mn-ea"/>
        <a:cs typeface="+mn-cs"/>
      </a:defRPr>
    </a:lvl8pPr>
    <a:lvl9pPr marL="5969203" algn="l" defTabSz="1492301" rtl="0" eaLnBrk="1" latinLnBrk="0" hangingPunct="1">
      <a:defRPr sz="195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sma.com/iot/iot-saf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1</a:t>
            </a:fld>
            <a:endParaRPr lang="en-US"/>
          </a:p>
        </p:txBody>
      </p:sp>
    </p:spTree>
    <p:extLst>
      <p:ext uri="{BB962C8B-B14F-4D97-AF65-F5344CB8AC3E}">
        <p14:creationId xmlns:p14="http://schemas.microsoft.com/office/powerpoint/2010/main" val="384097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16</a:t>
            </a:fld>
            <a:endParaRPr lang="en-US"/>
          </a:p>
        </p:txBody>
      </p:sp>
    </p:spTree>
    <p:extLst>
      <p:ext uri="{BB962C8B-B14F-4D97-AF65-F5344CB8AC3E}">
        <p14:creationId xmlns:p14="http://schemas.microsoft.com/office/powerpoint/2010/main" val="401750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20</a:t>
            </a:fld>
            <a:endParaRPr lang="en-US"/>
          </a:p>
        </p:txBody>
      </p:sp>
    </p:spTree>
    <p:extLst>
      <p:ext uri="{BB962C8B-B14F-4D97-AF65-F5344CB8AC3E}">
        <p14:creationId xmlns:p14="http://schemas.microsoft.com/office/powerpoint/2010/main" val="3097128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28</a:t>
            </a:fld>
            <a:endParaRPr lang="en-US"/>
          </a:p>
        </p:txBody>
      </p:sp>
    </p:spTree>
    <p:extLst>
      <p:ext uri="{BB962C8B-B14F-4D97-AF65-F5344CB8AC3E}">
        <p14:creationId xmlns:p14="http://schemas.microsoft.com/office/powerpoint/2010/main" val="2184868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Presse -</a:t>
            </a:r>
            <a:r>
              <a:rPr lang="en-US" dirty="0" smtClean="0"/>
              <a:t> https://www.canhealth.com/2020/08/05/l-spark-accelerator-launches-medtech-program/</a:t>
            </a:r>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29</a:t>
            </a:fld>
            <a:endParaRPr lang="en-US"/>
          </a:p>
        </p:txBody>
      </p:sp>
    </p:spTree>
    <p:extLst>
      <p:ext uri="{BB962C8B-B14F-4D97-AF65-F5344CB8AC3E}">
        <p14:creationId xmlns:p14="http://schemas.microsoft.com/office/powerpoint/2010/main" val="98789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30</a:t>
            </a:fld>
            <a:endParaRPr lang="en-US"/>
          </a:p>
        </p:txBody>
      </p:sp>
    </p:spTree>
    <p:extLst>
      <p:ext uri="{BB962C8B-B14F-4D97-AF65-F5344CB8AC3E}">
        <p14:creationId xmlns:p14="http://schemas.microsoft.com/office/powerpoint/2010/main" val="1133960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31</a:t>
            </a:fld>
            <a:endParaRPr lang="en-US"/>
          </a:p>
        </p:txBody>
      </p:sp>
    </p:spTree>
    <p:extLst>
      <p:ext uri="{BB962C8B-B14F-4D97-AF65-F5344CB8AC3E}">
        <p14:creationId xmlns:p14="http://schemas.microsoft.com/office/powerpoint/2010/main" val="187936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La carte SIM est une question d'identité, comme les cartes bancaires ou les passeports numériques modernes</a:t>
            </a:r>
          </a:p>
          <a:p>
            <a:r>
              <a:rPr lang="fr-FR" dirty="0" smtClean="0"/>
              <a:t>Le déploiement </a:t>
            </a:r>
            <a:r>
              <a:rPr lang="fr-FR" dirty="0" err="1" smtClean="0"/>
              <a:t>eSIM</a:t>
            </a:r>
            <a:r>
              <a:rPr lang="fr-FR" dirty="0" smtClean="0"/>
              <a:t> procure une connectivité rentable, sans compter qu’il permet de choisir les opérateurs en fonction des profils au moyen des appareils mobiles. </a:t>
            </a:r>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3</a:t>
            </a:fld>
            <a:endParaRPr lang="en-US"/>
          </a:p>
        </p:txBody>
      </p:sp>
    </p:spTree>
    <p:extLst>
      <p:ext uri="{BB962C8B-B14F-4D97-AF65-F5344CB8AC3E}">
        <p14:creationId xmlns:p14="http://schemas.microsoft.com/office/powerpoint/2010/main" val="259932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Lien de référence </a:t>
            </a:r>
            <a:r>
              <a:rPr lang="en-US" dirty="0" smtClean="0"/>
              <a:t>- </a:t>
            </a:r>
            <a:r>
              <a:rPr lang="en-US" dirty="0" smtClean="0">
                <a:hlinkClick r:id="rId3"/>
              </a:rPr>
              <a:t>https://www.gsma.com/iot/iot-safe/</a:t>
            </a:r>
            <a:endParaRPr lang="en-US" dirty="0" smtClean="0"/>
          </a:p>
        </p:txBody>
      </p:sp>
      <p:sp>
        <p:nvSpPr>
          <p:cNvPr id="4" name="Slide Number Placeholder 3"/>
          <p:cNvSpPr>
            <a:spLocks noGrp="1"/>
          </p:cNvSpPr>
          <p:nvPr>
            <p:ph type="sldNum" sz="quarter" idx="10"/>
          </p:nvPr>
        </p:nvSpPr>
        <p:spPr/>
        <p:txBody>
          <a:bodyPr/>
          <a:lstStyle/>
          <a:p>
            <a:fld id="{779C7E86-76DE-4D38-A718-39A1E655A738}" type="slidenum">
              <a:rPr lang="en-US" smtClean="0"/>
              <a:t>4</a:t>
            </a:fld>
            <a:endParaRPr lang="en-US"/>
          </a:p>
        </p:txBody>
      </p:sp>
    </p:spTree>
    <p:extLst>
      <p:ext uri="{BB962C8B-B14F-4D97-AF65-F5344CB8AC3E}">
        <p14:creationId xmlns:p14="http://schemas.microsoft.com/office/powerpoint/2010/main" val="188468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sz="1200" b="0" i="0" kern="1200" dirty="0" smtClean="0">
                <a:solidFill>
                  <a:schemeClr val="tx1"/>
                </a:solidFill>
                <a:effectLst/>
                <a:latin typeface="+mn-lt"/>
              </a:rPr>
              <a:t>La mise à l'échelle de l'industrie et de l'écosystème actuels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ne se dérouleront pas sans heurts.</a:t>
            </a:r>
          </a:p>
          <a:p>
            <a:pPr marL="171450" indent="-171450">
              <a:buFont typeface="Arial" panose="020B0604020202020204" pitchFamily="34" charset="0"/>
              <a:buChar char="•"/>
            </a:pPr>
            <a:r>
              <a:rPr lang="fr-CA" sz="1200" b="0" i="0" kern="1200" dirty="0" smtClean="0">
                <a:solidFill>
                  <a:schemeClr val="tx1"/>
                </a:solidFill>
                <a:effectLst/>
                <a:latin typeface="+mn-lt"/>
              </a:rPr>
              <a:t>La révolution 5G imminente entraînera la prolifération de milliards d'appareils sur la planète.</a:t>
            </a:r>
          </a:p>
          <a:p>
            <a:pPr marL="171450" indent="-171450">
              <a:buFont typeface="Arial" panose="020B0604020202020204" pitchFamily="34" charset="0"/>
              <a:buChar char="•"/>
            </a:pPr>
            <a:r>
              <a:rPr lang="fr-CA" sz="1200" b="0" i="0" kern="1200" dirty="0" smtClean="0">
                <a:solidFill>
                  <a:schemeClr val="tx1"/>
                </a:solidFill>
                <a:effectLst/>
                <a:latin typeface="+mn-lt"/>
              </a:rPr>
              <a:t>L’industrie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se retrouve confrontée au même problème que l’Internet il y a 50 ans.</a:t>
            </a:r>
          </a:p>
          <a:p>
            <a:pPr marL="628650" lvl="1" indent="-171450">
              <a:buFont typeface="Arial" panose="020B0604020202020204" pitchFamily="34" charset="0"/>
              <a:buChar char="•"/>
            </a:pPr>
            <a:r>
              <a:rPr lang="fr-CA" sz="1200" b="0" i="0" kern="1200" dirty="0" smtClean="0">
                <a:solidFill>
                  <a:schemeClr val="tx1"/>
                </a:solidFill>
                <a:effectLst/>
                <a:latin typeface="+mn-lt"/>
              </a:rPr>
              <a:t>Au début, l’Internet était codé en dur. Tous les sites Web et leurs adresses étaient hébergés à l'intérieur d’un même fichier.</a:t>
            </a:r>
          </a:p>
          <a:p>
            <a:pPr marL="628650" lvl="1" indent="-171450">
              <a:buFont typeface="Arial" panose="020B0604020202020204" pitchFamily="34" charset="0"/>
              <a:buChar char="•"/>
            </a:pPr>
            <a:r>
              <a:rPr lang="fr-CA" sz="1200" b="0" i="0" kern="1200" dirty="0" smtClean="0">
                <a:solidFill>
                  <a:schemeClr val="tx1"/>
                </a:solidFill>
                <a:effectLst/>
                <a:latin typeface="+mn-lt"/>
              </a:rPr>
              <a:t>Après une vingtaine d’années, on a élaboré le DNS moderne pour aider à résoudre ce problème de manière à ce qu’on puisse mettre l’Internet à l’échelle.</a:t>
            </a:r>
          </a:p>
          <a:p>
            <a:pPr marL="628650" lvl="1" indent="-171450">
              <a:buFont typeface="Arial" panose="020B0604020202020204" pitchFamily="34" charset="0"/>
              <a:buChar char="•"/>
            </a:pPr>
            <a:r>
              <a:rPr lang="fr-CA" sz="1200" b="0" i="0" kern="1200" dirty="0" smtClean="0">
                <a:solidFill>
                  <a:schemeClr val="tx1"/>
                </a:solidFill>
                <a:effectLst/>
                <a:latin typeface="+mn-lt"/>
              </a:rPr>
              <a:t>Nous en avons d’ailleurs profité au cours des 30 dernières années.</a:t>
            </a:r>
          </a:p>
          <a:p>
            <a:pPr marL="171450" indent="-171450">
              <a:buFont typeface="Arial" panose="020B0604020202020204" pitchFamily="34" charset="0"/>
              <a:buChar char="•"/>
            </a:pPr>
            <a:r>
              <a:rPr lang="fr-CA" sz="1200" b="0" i="0" kern="1200" dirty="0" smtClean="0">
                <a:solidFill>
                  <a:schemeClr val="tx1"/>
                </a:solidFill>
                <a:effectLst/>
                <a:latin typeface="+mn-lt"/>
              </a:rPr>
              <a:t>Pour l’instant, l'écosystème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repose en grande partie sur un modèle de référence codé en dur.</a:t>
            </a:r>
          </a:p>
          <a:p>
            <a:pPr marL="171450" indent="-171450">
              <a:buFont typeface="Arial" panose="020B0604020202020204" pitchFamily="34" charset="0"/>
              <a:buChar char="•"/>
            </a:pPr>
            <a:r>
              <a:rPr lang="fr-CA" sz="1200" b="0" i="0" kern="1200" dirty="0" smtClean="0">
                <a:solidFill>
                  <a:schemeClr val="tx1"/>
                </a:solidFill>
                <a:effectLst/>
                <a:latin typeface="+mn-lt"/>
              </a:rPr>
              <a:t>Nous avons élaboré un cadre d’</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de type « zéro touche » qui est très évolutif.</a:t>
            </a:r>
          </a:p>
          <a:p>
            <a:pPr marL="171450" indent="-171450">
              <a:buFont typeface="Arial" panose="020B0604020202020204" pitchFamily="34" charset="0"/>
              <a:buChar char="•"/>
            </a:pPr>
            <a:r>
              <a:rPr lang="fr-CA" sz="1200" b="0" i="0" kern="1200" dirty="0" smtClean="0">
                <a:solidFill>
                  <a:schemeClr val="tx1"/>
                </a:solidFill>
                <a:effectLst/>
                <a:latin typeface="+mn-lt"/>
              </a:rPr>
              <a:t>EXPLIQUER LE SCHÉMA.</a:t>
            </a:r>
          </a:p>
          <a:p>
            <a:pPr marL="628650" lvl="1" indent="-171450">
              <a:buFont typeface="Arial" panose="020B0604020202020204" pitchFamily="34" charset="0"/>
              <a:buChar char="•"/>
            </a:pPr>
            <a:r>
              <a:rPr lang="fr-CA" sz="1200" b="0" i="0" kern="1200" dirty="0" smtClean="0">
                <a:solidFill>
                  <a:schemeClr val="tx1"/>
                </a:solidFill>
                <a:effectLst/>
                <a:latin typeface="+mn-lt"/>
              </a:rPr>
              <a:t>Codé en dur</a:t>
            </a:r>
          </a:p>
          <a:p>
            <a:pPr marL="1085850" lvl="2" indent="-171450">
              <a:buFont typeface="Arial" panose="020B0604020202020204" pitchFamily="34" charset="0"/>
              <a:buChar char="•"/>
            </a:pPr>
            <a:r>
              <a:rPr lang="fr-CA" sz="1200" b="0" i="0" kern="1200" dirty="0" smtClean="0">
                <a:solidFill>
                  <a:schemeClr val="tx1"/>
                </a:solidFill>
                <a:effectLst/>
                <a:latin typeface="+mn-lt"/>
              </a:rPr>
              <a:t>Ne se met pas à l’échelle</a:t>
            </a:r>
          </a:p>
          <a:p>
            <a:pPr marL="1085850" lvl="2" indent="-171450">
              <a:buFont typeface="Arial" panose="020B0604020202020204" pitchFamily="34" charset="0"/>
              <a:buChar char="•"/>
            </a:pPr>
            <a:r>
              <a:rPr lang="fr-CA" sz="1200" b="0" i="0" kern="1200" dirty="0" smtClean="0">
                <a:solidFill>
                  <a:schemeClr val="tx1"/>
                </a:solidFill>
                <a:effectLst/>
                <a:latin typeface="+mn-lt"/>
              </a:rPr>
              <a:t>Manuel</a:t>
            </a:r>
          </a:p>
          <a:p>
            <a:pPr marL="1085850" lvl="2" indent="-171450">
              <a:buFont typeface="Arial" panose="020B0604020202020204" pitchFamily="34" charset="0"/>
              <a:buChar char="•"/>
            </a:pPr>
            <a:r>
              <a:rPr lang="fr-CA" sz="1200" b="0" i="0" kern="1200" dirty="0" smtClean="0">
                <a:solidFill>
                  <a:schemeClr val="tx1"/>
                </a:solidFill>
                <a:effectLst/>
                <a:latin typeface="+mn-lt"/>
              </a:rPr>
              <a:t>Toucher chaque appareil</a:t>
            </a:r>
          </a:p>
          <a:p>
            <a:pPr marL="1085850" lvl="2" indent="-171450">
              <a:buFont typeface="Arial" panose="020B0604020202020204" pitchFamily="34" charset="0"/>
              <a:buChar char="•"/>
            </a:pPr>
            <a:r>
              <a:rPr lang="fr-CA" sz="1200" b="0" i="0" kern="1200" dirty="0" smtClean="0">
                <a:solidFill>
                  <a:schemeClr val="tx1"/>
                </a:solidFill>
                <a:effectLst/>
                <a:latin typeface="+mn-lt"/>
              </a:rPr>
              <a:t>Non sécurisé</a:t>
            </a:r>
          </a:p>
          <a:p>
            <a:pPr marL="1085850" lvl="2" indent="-171450">
              <a:buFont typeface="Arial" panose="020B0604020202020204" pitchFamily="34" charset="0"/>
              <a:buChar char="•"/>
            </a:pPr>
            <a:r>
              <a:rPr lang="fr-CA" sz="1200" b="0" i="0" kern="1200" dirty="0" smtClean="0">
                <a:solidFill>
                  <a:schemeClr val="tx1"/>
                </a:solidFill>
                <a:effectLst/>
                <a:latin typeface="+mn-lt"/>
              </a:rPr>
              <a:t>Sensible aux erreurs</a:t>
            </a:r>
          </a:p>
          <a:p>
            <a:pPr marL="628650" lvl="1" indent="-171450">
              <a:buFont typeface="Arial" panose="020B0604020202020204" pitchFamily="34" charset="0"/>
              <a:buChar char="•"/>
            </a:pPr>
            <a:r>
              <a:rPr lang="fr-CA" sz="1200" b="0" i="0" kern="1200" dirty="0" smtClean="0">
                <a:solidFill>
                  <a:schemeClr val="tx1"/>
                </a:solidFill>
                <a:effectLst/>
                <a:latin typeface="+mn-lt"/>
              </a:rPr>
              <a:t>Aucune touche</a:t>
            </a:r>
          </a:p>
          <a:p>
            <a:pPr marL="1085850" lvl="2" indent="-171450">
              <a:buFont typeface="Arial" panose="020B0604020202020204" pitchFamily="34" charset="0"/>
              <a:buChar char="•"/>
            </a:pPr>
            <a:r>
              <a:rPr lang="fr-CA" sz="1200" b="0" i="0" kern="1200" dirty="0" smtClean="0">
                <a:solidFill>
                  <a:schemeClr val="tx1"/>
                </a:solidFill>
                <a:effectLst/>
                <a:latin typeface="+mn-lt"/>
              </a:rPr>
              <a:t>Configuration automatique</a:t>
            </a:r>
          </a:p>
          <a:p>
            <a:pPr marL="1085850" lvl="2" indent="-171450">
              <a:buFont typeface="Arial" panose="020B0604020202020204" pitchFamily="34" charset="0"/>
              <a:buChar char="•"/>
            </a:pPr>
            <a:r>
              <a:rPr lang="fr-CA" sz="1200" b="0" i="0" kern="1200" dirty="0" smtClean="0">
                <a:solidFill>
                  <a:schemeClr val="tx1"/>
                </a:solidFill>
                <a:effectLst/>
                <a:latin typeface="+mn-lt"/>
              </a:rPr>
              <a:t>Sécurisé</a:t>
            </a:r>
          </a:p>
          <a:p>
            <a:pPr marL="1085850" lvl="2" indent="-171450">
              <a:buFont typeface="Arial" panose="020B0604020202020204" pitchFamily="34" charset="0"/>
              <a:buChar char="•"/>
            </a:pPr>
            <a:r>
              <a:rPr lang="fr-CA" sz="1200" b="0" i="0" kern="1200" dirty="0" smtClean="0">
                <a:solidFill>
                  <a:schemeClr val="tx1"/>
                </a:solidFill>
                <a:effectLst/>
                <a:latin typeface="+mn-lt"/>
              </a:rPr>
              <a:t>Aucune touche</a:t>
            </a:r>
          </a:p>
          <a:p>
            <a:pPr marL="1085850" lvl="2" indent="-171450">
              <a:buFont typeface="Arial" panose="020B0604020202020204" pitchFamily="34" charset="0"/>
              <a:buChar char="•"/>
            </a:pPr>
            <a:r>
              <a:rPr lang="fr-CA" sz="1200" b="0" i="0" kern="1200" dirty="0" err="1" smtClean="0">
                <a:solidFill>
                  <a:schemeClr val="tx1"/>
                </a:solidFill>
                <a:effectLst/>
                <a:latin typeface="+mn-lt"/>
              </a:rPr>
              <a:t>Échelonnable</a:t>
            </a:r>
            <a:r>
              <a:rPr lang="fr-CA" sz="1200" b="0" i="0" kern="1200" dirty="0" smtClean="0">
                <a:solidFill>
                  <a:schemeClr val="tx1"/>
                </a:solidFill>
                <a:effectLst/>
                <a:latin typeface="+mn-lt"/>
              </a:rPr>
              <a:t> jusqu’à plusieurs milliards</a:t>
            </a:r>
          </a:p>
          <a:p>
            <a:pPr marL="171450" indent="-171450">
              <a:buFont typeface="Arial" panose="020B0604020202020204" pitchFamily="34" charset="0"/>
              <a:buChar char="•"/>
            </a:pPr>
            <a:endParaRPr lang="fr-CA" dirty="0" smtClean="0"/>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6</a:t>
            </a:fld>
            <a:endParaRPr lang="en-CA"/>
          </a:p>
        </p:txBody>
      </p:sp>
    </p:spTree>
    <p:extLst>
      <p:ext uri="{BB962C8B-B14F-4D97-AF65-F5344CB8AC3E}">
        <p14:creationId xmlns:p14="http://schemas.microsoft.com/office/powerpoint/2010/main" val="409664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sz="1200" b="0" i="0" kern="1200" dirty="0" smtClean="0">
                <a:solidFill>
                  <a:schemeClr val="tx1"/>
                </a:solidFill>
                <a:effectLst/>
                <a:latin typeface="+mn-lt"/>
              </a:rPr>
              <a:t>La mise à l'échelle de l'industrie et de l'écosystème actuels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ne se dérouleront pas sans heurts.</a:t>
            </a:r>
          </a:p>
          <a:p>
            <a:pPr marL="171450" indent="-171450">
              <a:buFont typeface="Arial" panose="020B0604020202020204" pitchFamily="34" charset="0"/>
              <a:buChar char="•"/>
            </a:pPr>
            <a:r>
              <a:rPr lang="fr-CA" sz="1200" b="0" i="0" kern="1200" dirty="0" smtClean="0">
                <a:solidFill>
                  <a:schemeClr val="tx1"/>
                </a:solidFill>
                <a:effectLst/>
                <a:latin typeface="+mn-lt"/>
              </a:rPr>
              <a:t>La révolution 5G imminente entraînera la prolifération de milliards d'appareils sur la planète.</a:t>
            </a:r>
          </a:p>
          <a:p>
            <a:pPr marL="171450" indent="-171450">
              <a:buFont typeface="Arial" panose="020B0604020202020204" pitchFamily="34" charset="0"/>
              <a:buChar char="•"/>
            </a:pPr>
            <a:r>
              <a:rPr lang="fr-CA" sz="1200" b="0" i="0" kern="1200" dirty="0" smtClean="0">
                <a:solidFill>
                  <a:schemeClr val="tx1"/>
                </a:solidFill>
                <a:effectLst/>
                <a:latin typeface="+mn-lt"/>
              </a:rPr>
              <a:t>L’industrie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se retrouve confrontée au même problème que l’Internet il y a 50 ans.</a:t>
            </a:r>
          </a:p>
          <a:p>
            <a:pPr marL="628650" lvl="1" indent="-171450">
              <a:buFont typeface="Arial" panose="020B0604020202020204" pitchFamily="34" charset="0"/>
              <a:buChar char="•"/>
            </a:pPr>
            <a:r>
              <a:rPr lang="fr-CA" sz="1200" b="0" i="0" kern="1200" dirty="0" smtClean="0">
                <a:solidFill>
                  <a:schemeClr val="tx1"/>
                </a:solidFill>
                <a:effectLst/>
                <a:latin typeface="+mn-lt"/>
              </a:rPr>
              <a:t>Au début, l’Internet était codé en dur. Tous les sites Web et leurs adresses étaient hébergés à l'intérieur d’un même fichier.</a:t>
            </a:r>
          </a:p>
          <a:p>
            <a:pPr marL="628650" lvl="1" indent="-171450">
              <a:buFont typeface="Arial" panose="020B0604020202020204" pitchFamily="34" charset="0"/>
              <a:buChar char="•"/>
            </a:pPr>
            <a:r>
              <a:rPr lang="fr-CA" sz="1200" b="0" i="0" kern="1200" dirty="0" smtClean="0">
                <a:solidFill>
                  <a:schemeClr val="tx1"/>
                </a:solidFill>
                <a:effectLst/>
                <a:latin typeface="+mn-lt"/>
              </a:rPr>
              <a:t>Après une vingtaine d’années, on a élaboré le DNS moderne pour aider à résoudre ce problème de manière à ce qu’on puisse mettre l’Internet à l’échelle.</a:t>
            </a:r>
          </a:p>
          <a:p>
            <a:pPr marL="628650" lvl="1" indent="-171450">
              <a:buFont typeface="Arial" panose="020B0604020202020204" pitchFamily="34" charset="0"/>
              <a:buChar char="•"/>
            </a:pPr>
            <a:r>
              <a:rPr lang="fr-CA" sz="1200" b="0" i="0" kern="1200" dirty="0" smtClean="0">
                <a:solidFill>
                  <a:schemeClr val="tx1"/>
                </a:solidFill>
                <a:effectLst/>
                <a:latin typeface="+mn-lt"/>
              </a:rPr>
              <a:t>Nous en avons d’ailleurs profité au cours des 30 dernières années.</a:t>
            </a:r>
          </a:p>
          <a:p>
            <a:pPr marL="171450" indent="-171450">
              <a:buFont typeface="Arial" panose="020B0604020202020204" pitchFamily="34" charset="0"/>
              <a:buChar char="•"/>
            </a:pPr>
            <a:r>
              <a:rPr lang="fr-CA" sz="1200" b="0" i="0" kern="1200" dirty="0" smtClean="0">
                <a:solidFill>
                  <a:schemeClr val="tx1"/>
                </a:solidFill>
                <a:effectLst/>
                <a:latin typeface="+mn-lt"/>
              </a:rPr>
              <a:t>Pour l’instant, l'écosystème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repose en grande partie sur un modèle de référence codé en dur.</a:t>
            </a:r>
          </a:p>
          <a:p>
            <a:pPr marL="171450" indent="-171450">
              <a:buFont typeface="Arial" panose="020B0604020202020204" pitchFamily="34" charset="0"/>
              <a:buChar char="•"/>
            </a:pPr>
            <a:r>
              <a:rPr lang="fr-CA" sz="1200" b="0" i="0" kern="1200" dirty="0" smtClean="0">
                <a:solidFill>
                  <a:schemeClr val="tx1"/>
                </a:solidFill>
                <a:effectLst/>
                <a:latin typeface="+mn-lt"/>
              </a:rPr>
              <a:t>Nous avons élaboré un cadre d’</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de type « zéro touche » qui est très évolutif.</a:t>
            </a:r>
          </a:p>
          <a:p>
            <a:pPr marL="171450" indent="-171450">
              <a:buFont typeface="Arial" panose="020B0604020202020204" pitchFamily="34" charset="0"/>
              <a:buChar char="•"/>
            </a:pPr>
            <a:r>
              <a:rPr lang="fr-CA" sz="1200" b="0" i="0" kern="1200" dirty="0" smtClean="0">
                <a:solidFill>
                  <a:schemeClr val="tx1"/>
                </a:solidFill>
                <a:effectLst/>
                <a:latin typeface="+mn-lt"/>
              </a:rPr>
              <a:t>EXPLIQUER LE SCHÉMA.</a:t>
            </a:r>
          </a:p>
          <a:p>
            <a:pPr marL="628650" lvl="1" indent="-171450">
              <a:buFont typeface="Arial" panose="020B0604020202020204" pitchFamily="34" charset="0"/>
              <a:buChar char="•"/>
            </a:pPr>
            <a:r>
              <a:rPr lang="fr-CA" sz="1200" b="0" i="0" kern="1200" dirty="0" smtClean="0">
                <a:solidFill>
                  <a:schemeClr val="tx1"/>
                </a:solidFill>
                <a:effectLst/>
                <a:latin typeface="+mn-lt"/>
              </a:rPr>
              <a:t>Codé en dur</a:t>
            </a:r>
          </a:p>
          <a:p>
            <a:pPr marL="1085850" lvl="2" indent="-171450">
              <a:buFont typeface="Arial" panose="020B0604020202020204" pitchFamily="34" charset="0"/>
              <a:buChar char="•"/>
            </a:pPr>
            <a:r>
              <a:rPr lang="fr-CA" sz="1200" b="0" i="0" kern="1200" dirty="0" smtClean="0">
                <a:solidFill>
                  <a:schemeClr val="tx1"/>
                </a:solidFill>
                <a:effectLst/>
                <a:latin typeface="+mn-lt"/>
              </a:rPr>
              <a:t>Ne se met pas à l’échelle</a:t>
            </a:r>
          </a:p>
          <a:p>
            <a:pPr marL="1085850" lvl="2" indent="-171450">
              <a:buFont typeface="Arial" panose="020B0604020202020204" pitchFamily="34" charset="0"/>
              <a:buChar char="•"/>
            </a:pPr>
            <a:r>
              <a:rPr lang="fr-CA" sz="1200" b="0" i="0" kern="1200" dirty="0" smtClean="0">
                <a:solidFill>
                  <a:schemeClr val="tx1"/>
                </a:solidFill>
                <a:effectLst/>
                <a:latin typeface="+mn-lt"/>
              </a:rPr>
              <a:t>Manuel</a:t>
            </a:r>
          </a:p>
          <a:p>
            <a:pPr marL="1085850" lvl="2" indent="-171450">
              <a:buFont typeface="Arial" panose="020B0604020202020204" pitchFamily="34" charset="0"/>
              <a:buChar char="•"/>
            </a:pPr>
            <a:r>
              <a:rPr lang="fr-CA" sz="1200" b="0" i="0" kern="1200" dirty="0" smtClean="0">
                <a:solidFill>
                  <a:schemeClr val="tx1"/>
                </a:solidFill>
                <a:effectLst/>
                <a:latin typeface="+mn-lt"/>
              </a:rPr>
              <a:t>Toucher chaque appareil</a:t>
            </a:r>
          </a:p>
          <a:p>
            <a:pPr marL="1085850" lvl="2" indent="-171450">
              <a:buFont typeface="Arial" panose="020B0604020202020204" pitchFamily="34" charset="0"/>
              <a:buChar char="•"/>
            </a:pPr>
            <a:r>
              <a:rPr lang="fr-CA" sz="1200" b="0" i="0" kern="1200" dirty="0" smtClean="0">
                <a:solidFill>
                  <a:schemeClr val="tx1"/>
                </a:solidFill>
                <a:effectLst/>
                <a:latin typeface="+mn-lt"/>
              </a:rPr>
              <a:t>Non sécurisé</a:t>
            </a:r>
          </a:p>
          <a:p>
            <a:pPr marL="1085850" lvl="2" indent="-171450">
              <a:buFont typeface="Arial" panose="020B0604020202020204" pitchFamily="34" charset="0"/>
              <a:buChar char="•"/>
            </a:pPr>
            <a:r>
              <a:rPr lang="fr-CA" sz="1200" b="0" i="0" kern="1200" dirty="0" smtClean="0">
                <a:solidFill>
                  <a:schemeClr val="tx1"/>
                </a:solidFill>
                <a:effectLst/>
                <a:latin typeface="+mn-lt"/>
              </a:rPr>
              <a:t>Sensible aux erreurs</a:t>
            </a:r>
          </a:p>
          <a:p>
            <a:pPr marL="628650" lvl="1" indent="-171450">
              <a:buFont typeface="Arial" panose="020B0604020202020204" pitchFamily="34" charset="0"/>
              <a:buChar char="•"/>
            </a:pPr>
            <a:r>
              <a:rPr lang="fr-CA" sz="1200" b="0" i="0" kern="1200" dirty="0" smtClean="0">
                <a:solidFill>
                  <a:schemeClr val="tx1"/>
                </a:solidFill>
                <a:effectLst/>
                <a:latin typeface="+mn-lt"/>
              </a:rPr>
              <a:t>Aucune touche</a:t>
            </a:r>
          </a:p>
          <a:p>
            <a:pPr marL="1085850" lvl="2" indent="-171450">
              <a:buFont typeface="Arial" panose="020B0604020202020204" pitchFamily="34" charset="0"/>
              <a:buChar char="•"/>
            </a:pPr>
            <a:r>
              <a:rPr lang="fr-CA" sz="1200" b="0" i="0" kern="1200" dirty="0" smtClean="0">
                <a:solidFill>
                  <a:schemeClr val="tx1"/>
                </a:solidFill>
                <a:effectLst/>
                <a:latin typeface="+mn-lt"/>
              </a:rPr>
              <a:t>Configuration automatique</a:t>
            </a:r>
          </a:p>
          <a:p>
            <a:pPr marL="1085850" lvl="2" indent="-171450">
              <a:buFont typeface="Arial" panose="020B0604020202020204" pitchFamily="34" charset="0"/>
              <a:buChar char="•"/>
            </a:pPr>
            <a:r>
              <a:rPr lang="fr-CA" sz="1200" b="0" i="0" kern="1200" dirty="0" smtClean="0">
                <a:solidFill>
                  <a:schemeClr val="tx1"/>
                </a:solidFill>
                <a:effectLst/>
                <a:latin typeface="+mn-lt"/>
              </a:rPr>
              <a:t>Sécurisé</a:t>
            </a:r>
          </a:p>
          <a:p>
            <a:pPr marL="1085850" lvl="2" indent="-171450">
              <a:buFont typeface="Arial" panose="020B0604020202020204" pitchFamily="34" charset="0"/>
              <a:buChar char="•"/>
            </a:pPr>
            <a:r>
              <a:rPr lang="fr-CA" sz="1200" b="0" i="0" kern="1200" dirty="0" smtClean="0">
                <a:solidFill>
                  <a:schemeClr val="tx1"/>
                </a:solidFill>
                <a:effectLst/>
                <a:latin typeface="+mn-lt"/>
              </a:rPr>
              <a:t>Aucune touche</a:t>
            </a:r>
          </a:p>
          <a:p>
            <a:pPr marL="1085850" lvl="2" indent="-171450">
              <a:buFont typeface="Arial" panose="020B0604020202020204" pitchFamily="34" charset="0"/>
              <a:buChar char="•"/>
            </a:pPr>
            <a:r>
              <a:rPr lang="fr-CA" sz="1200" b="0" i="0" kern="1200" dirty="0" err="1" smtClean="0">
                <a:solidFill>
                  <a:schemeClr val="tx1"/>
                </a:solidFill>
                <a:effectLst/>
                <a:latin typeface="+mn-lt"/>
              </a:rPr>
              <a:t>Échelonnable</a:t>
            </a:r>
            <a:r>
              <a:rPr lang="fr-CA" sz="1200" b="0" i="0" kern="1200" dirty="0" smtClean="0">
                <a:solidFill>
                  <a:schemeClr val="tx1"/>
                </a:solidFill>
                <a:effectLst/>
                <a:latin typeface="+mn-lt"/>
              </a:rPr>
              <a:t> jusqu’à plusieurs milliards</a:t>
            </a:r>
          </a:p>
          <a:p>
            <a:pPr marL="171450" indent="-171450">
              <a:buFont typeface="Arial" panose="020B0604020202020204" pitchFamily="34" charset="0"/>
              <a:buChar char="•"/>
            </a:pPr>
            <a:endParaRPr lang="fr-CA" dirty="0" smtClean="0"/>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7</a:t>
            </a:fld>
            <a:endParaRPr lang="en-CA"/>
          </a:p>
        </p:txBody>
      </p:sp>
    </p:spTree>
    <p:extLst>
      <p:ext uri="{BB962C8B-B14F-4D97-AF65-F5344CB8AC3E}">
        <p14:creationId xmlns:p14="http://schemas.microsoft.com/office/powerpoint/2010/main" val="52126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Pour y arriver, vous devez cependant pouvoir compter sur un registre au centre.</a:t>
            </a:r>
          </a:p>
          <a:p>
            <a:r>
              <a:rPr lang="fr-FR" dirty="0" smtClean="0"/>
              <a:t>Voici une courte description du contexte : La responsabilité première de l’ACEI consiste à exploiter un registre pour gérer le domaine .CA.</a:t>
            </a:r>
          </a:p>
          <a:p>
            <a:r>
              <a:rPr lang="fr-FR" dirty="0" smtClean="0"/>
              <a:t>Lorsqu’on y pense, les noms ressemblent grandement aux appareils de type </a:t>
            </a:r>
            <a:r>
              <a:rPr lang="fr-FR" dirty="0" err="1" smtClean="0"/>
              <a:t>IoMT</a:t>
            </a:r>
            <a:r>
              <a:rPr lang="fr-FR" dirty="0" smtClean="0"/>
              <a:t>.</a:t>
            </a:r>
          </a:p>
          <a:p>
            <a:r>
              <a:rPr lang="fr-FR" dirty="0" smtClean="0"/>
              <a:t>Un nom de domaine correspond à un propriétaire et le propriétaire peut relier ce domaine à n’importe quel site Web sur l’Internet. Par exemple, l-spark.ca peut mener à une page unique au sujet du programme ou à quelque chose d’entièrement différent. C’est l'utilisateur final qui décide.</a:t>
            </a:r>
          </a:p>
          <a:p>
            <a:r>
              <a:rPr lang="fr-FR" dirty="0" smtClean="0"/>
              <a:t>De même, un appareil de type </a:t>
            </a:r>
            <a:r>
              <a:rPr lang="fr-FR" dirty="0" err="1" smtClean="0"/>
              <a:t>IoMT</a:t>
            </a:r>
            <a:r>
              <a:rPr lang="fr-FR" dirty="0" smtClean="0"/>
              <a:t> présente un propriétaire qui peut le faire fonctionner avec n’importe quelle application. Ainsi, le capteur installé sur ma porte avant peut être relié au service de sécurité à domicile d’</a:t>
            </a:r>
            <a:r>
              <a:rPr lang="fr-FR" dirty="0" err="1" smtClean="0"/>
              <a:t>AlarmForce</a:t>
            </a:r>
            <a:r>
              <a:rPr lang="fr-FR" dirty="0" smtClean="0"/>
              <a:t> ou au service d’ADT. </a:t>
            </a:r>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8</a:t>
            </a:fld>
            <a:endParaRPr lang="en-CA"/>
          </a:p>
        </p:txBody>
      </p:sp>
    </p:spTree>
    <p:extLst>
      <p:ext uri="{BB962C8B-B14F-4D97-AF65-F5344CB8AC3E}">
        <p14:creationId xmlns:p14="http://schemas.microsoft.com/office/powerpoint/2010/main" val="71264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fr-CA" dirty="0" smtClean="0"/>
              <a:t>Qu’est-ce que le registre de l’</a:t>
            </a:r>
            <a:r>
              <a:rPr lang="fr-CA" dirty="0" err="1" smtClean="0"/>
              <a:t>IdO</a:t>
            </a:r>
            <a:r>
              <a:rPr lang="fr-CA" dirty="0" smtClean="0"/>
              <a:t>?</a:t>
            </a:r>
          </a:p>
          <a:p>
            <a:pPr>
              <a:lnSpc>
                <a:spcPts val="2350"/>
              </a:lnSpc>
              <a:spcAft>
                <a:spcPts val="1300"/>
              </a:spcAft>
            </a:pPr>
            <a:r>
              <a:rPr lang="fr-CA" dirty="0" smtClean="0"/>
              <a:t>Enregistrement de l'appareil de l'</a:t>
            </a:r>
            <a:r>
              <a:rPr lang="fr-CA" dirty="0" err="1" smtClean="0"/>
              <a:t>IdO</a:t>
            </a:r>
            <a:r>
              <a:rPr lang="fr-CA" dirty="0" smtClean="0"/>
              <a:t> sur le réseau</a:t>
            </a:r>
          </a:p>
          <a:p>
            <a:pPr>
              <a:lnSpc>
                <a:spcPts val="2350"/>
              </a:lnSpc>
              <a:spcAft>
                <a:spcPts val="1300"/>
              </a:spcAft>
            </a:pPr>
            <a:r>
              <a:rPr lang="fr-CA" dirty="0" smtClean="0"/>
              <a:t>Activation de cet IdO avec le FSA</a:t>
            </a:r>
          </a:p>
          <a:p>
            <a:pPr>
              <a:lnSpc>
                <a:spcPts val="2350"/>
              </a:lnSpc>
              <a:spcAft>
                <a:spcPts val="1300"/>
              </a:spcAft>
            </a:pPr>
            <a:r>
              <a:rPr lang="fr-CA" dirty="0" smtClean="0"/>
              <a:t>Transfert de l'appareil de l’</a:t>
            </a:r>
            <a:r>
              <a:rPr lang="fr-CA" dirty="0" err="1" smtClean="0"/>
              <a:t>IdO</a:t>
            </a:r>
            <a:r>
              <a:rPr lang="fr-CA" dirty="0" smtClean="0"/>
              <a:t> entre les FSA</a:t>
            </a:r>
          </a:p>
          <a:p>
            <a:pPr>
              <a:lnSpc>
                <a:spcPts val="2350"/>
              </a:lnSpc>
              <a:spcAft>
                <a:spcPts val="1300"/>
              </a:spcAft>
            </a:pPr>
            <a:endParaRPr lang="en-US" baseline="0" dirty="0" smtClean="0"/>
          </a:p>
        </p:txBody>
      </p:sp>
      <p:sp>
        <p:nvSpPr>
          <p:cNvPr id="4" name="Slide Number Placeholder 3"/>
          <p:cNvSpPr>
            <a:spLocks noGrp="1"/>
          </p:cNvSpPr>
          <p:nvPr>
            <p:ph type="sldNum" sz="quarter" idx="5"/>
          </p:nvPr>
        </p:nvSpPr>
        <p:spPr/>
        <p:txBody>
          <a:bodyPr/>
          <a:lstStyle/>
          <a:p>
            <a:fld id="{779C7E86-76DE-4D38-A718-39A1E655A738}" type="slidenum">
              <a:rPr lang="en-US" smtClean="0"/>
              <a:t>9</a:t>
            </a:fld>
            <a:endParaRPr lang="en-US"/>
          </a:p>
        </p:txBody>
      </p:sp>
    </p:spTree>
    <p:extLst>
      <p:ext uri="{BB962C8B-B14F-4D97-AF65-F5344CB8AC3E}">
        <p14:creationId xmlns:p14="http://schemas.microsoft.com/office/powerpoint/2010/main" val="17226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sz="1200" b="0" i="0" kern="1200" dirty="0" smtClean="0">
                <a:solidFill>
                  <a:schemeClr val="tx1"/>
                </a:solidFill>
                <a:effectLst/>
                <a:latin typeface="+mn-lt"/>
              </a:rPr>
              <a:t>La clé est constituée d'appareils de l’</a:t>
            </a:r>
            <a:r>
              <a:rPr lang="fr-CA" sz="1200" b="0" i="0" kern="1200" dirty="0" err="1" smtClean="0">
                <a:solidFill>
                  <a:schemeClr val="tx1"/>
                </a:solidFill>
                <a:effectLst/>
                <a:latin typeface="+mn-lt"/>
              </a:rPr>
              <a:t>IdO</a:t>
            </a:r>
            <a:r>
              <a:rPr lang="fr-CA" sz="1200" b="0" i="0" kern="1200" dirty="0" smtClean="0">
                <a:solidFill>
                  <a:schemeClr val="tx1"/>
                </a:solidFill>
                <a:effectLst/>
                <a:latin typeface="+mn-lt"/>
              </a:rPr>
              <a:t> génériques munis d’</a:t>
            </a:r>
            <a:r>
              <a:rPr lang="fr-CA" sz="1200" b="0" i="0" kern="1200" dirty="0" err="1" smtClean="0">
                <a:solidFill>
                  <a:schemeClr val="tx1"/>
                </a:solidFill>
                <a:effectLst/>
                <a:latin typeface="+mn-lt"/>
              </a:rPr>
              <a:t>eSIM</a:t>
            </a:r>
            <a:r>
              <a:rPr lang="fr-CA" sz="1200" b="0" i="0" kern="1200" dirty="0" smtClean="0">
                <a:solidFill>
                  <a:schemeClr val="tx1"/>
                </a:solidFill>
                <a:effectLst/>
                <a:latin typeface="+mn-lt"/>
              </a:rPr>
              <a:t> qui fonctionnent avec tout.</a:t>
            </a:r>
          </a:p>
          <a:p>
            <a:pPr marL="171450" indent="-171450">
              <a:buFont typeface="Arial" panose="020B0604020202020204" pitchFamily="34" charset="0"/>
              <a:buChar char="•"/>
            </a:pPr>
            <a:r>
              <a:rPr lang="fr-CA" sz="1200" b="0" i="0" kern="1200" dirty="0" smtClean="0">
                <a:solidFill>
                  <a:schemeClr val="tx1"/>
                </a:solidFill>
                <a:effectLst/>
                <a:latin typeface="+mn-lt"/>
              </a:rPr>
              <a:t>Les fournisseurs d'applications et de services en nuage peuvent ainsi se concentrer sur l'application ou sur le service sans s’inquiéter au sujet des appareils.</a:t>
            </a:r>
          </a:p>
          <a:p>
            <a:pPr marL="628650" lvl="1" indent="-171450">
              <a:buFont typeface="Arial" panose="020B0604020202020204" pitchFamily="34" charset="0"/>
              <a:buChar char="•"/>
            </a:pPr>
            <a:r>
              <a:rPr lang="fr-CA" sz="1200" b="0" i="0" kern="1200" dirty="0" smtClean="0">
                <a:solidFill>
                  <a:schemeClr val="tx1"/>
                </a:solidFill>
                <a:effectLst/>
                <a:latin typeface="+mn-lt"/>
              </a:rPr>
              <a:t>Ainsi, laissons les développeurs d'applications se concentrer sur les applications et les fabricants d'appareils se concentrer sur les appareils.</a:t>
            </a:r>
          </a:p>
          <a:p>
            <a:endParaRPr lang="fr-CA" dirty="0" smtClean="0"/>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C7C732-AB58-42DF-8049-8FC7A2E0FA2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73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13</a:t>
            </a:fld>
            <a:endParaRPr lang="en-US"/>
          </a:p>
        </p:txBody>
      </p:sp>
    </p:spTree>
    <p:extLst>
      <p:ext uri="{BB962C8B-B14F-4D97-AF65-F5344CB8AC3E}">
        <p14:creationId xmlns:p14="http://schemas.microsoft.com/office/powerpoint/2010/main" val="78166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7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5542"/>
            <a:ext cx="3967535" cy="6120773"/>
          </a:xfrm>
          <a:prstGeom prst="rect">
            <a:avLst/>
          </a:prstGeom>
        </p:spPr>
        <p:txBody>
          <a:bodyPr>
            <a:normAutofit/>
          </a:bodyPr>
          <a:lstStyle>
            <a:lvl1pPr marL="0" marR="0" indent="0" algn="l" defTabSz="1460745" rtl="0" eaLnBrk="1" fontAlgn="auto" latinLnBrk="0" hangingPunct="1">
              <a:lnSpc>
                <a:spcPct val="150000"/>
              </a:lnSpc>
              <a:spcBef>
                <a:spcPts val="1598"/>
              </a:spcBef>
              <a:spcAft>
                <a:spcPts val="0"/>
              </a:spcAft>
              <a:buClrTx/>
              <a:buSzTx/>
              <a:buFont typeface="Arial" panose="020B0604020202020204" pitchFamily="34" charset="0"/>
              <a:buNone/>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028BD65C-7042-914B-87CF-1A1B747DA529}"/>
              </a:ext>
            </a:extLst>
          </p:cNvPr>
          <p:cNvSpPr>
            <a:spLocks noGrp="1"/>
          </p:cNvSpPr>
          <p:nvPr>
            <p:ph sz="quarter" idx="15" hasCustomPrompt="1"/>
          </p:nvPr>
        </p:nvSpPr>
        <p:spPr>
          <a:xfrm>
            <a:off x="5631485"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9" name="Content Placeholder 29">
            <a:extLst>
              <a:ext uri="{FF2B5EF4-FFF2-40B4-BE49-F238E27FC236}">
                <a16:creationId xmlns:a16="http://schemas.microsoft.com/office/drawing/2014/main" id="{32E1CA52-7EAB-0648-936C-B79FC784F792}"/>
              </a:ext>
            </a:extLst>
          </p:cNvPr>
          <p:cNvSpPr>
            <a:spLocks noGrp="1"/>
          </p:cNvSpPr>
          <p:nvPr>
            <p:ph sz="quarter" idx="16" hasCustomPrompt="1"/>
          </p:nvPr>
        </p:nvSpPr>
        <p:spPr>
          <a:xfrm>
            <a:off x="9832589"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10" name="Content Placeholder 29">
            <a:extLst>
              <a:ext uri="{FF2B5EF4-FFF2-40B4-BE49-F238E27FC236}">
                <a16:creationId xmlns:a16="http://schemas.microsoft.com/office/drawing/2014/main" id="{89EC28E5-DADF-B648-8ED6-EE094806C904}"/>
              </a:ext>
            </a:extLst>
          </p:cNvPr>
          <p:cNvSpPr>
            <a:spLocks noGrp="1"/>
          </p:cNvSpPr>
          <p:nvPr>
            <p:ph sz="quarter" idx="17" hasCustomPrompt="1"/>
          </p:nvPr>
        </p:nvSpPr>
        <p:spPr>
          <a:xfrm>
            <a:off x="14098139"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350359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ounded Rectangle 14">
            <a:extLst>
              <a:ext uri="{FF2B5EF4-FFF2-40B4-BE49-F238E27FC236}">
                <a16:creationId xmlns:a16="http://schemas.microsoft.com/office/drawing/2014/main" id="{4ACF8D1C-2252-3342-AD2B-9C5D1D0546CB}"/>
              </a:ext>
            </a:extLst>
          </p:cNvPr>
          <p:cNvSpPr/>
          <p:nvPr userDrawn="1"/>
        </p:nvSpPr>
        <p:spPr>
          <a:xfrm>
            <a:off x="14426181" y="3353187"/>
            <a:ext cx="2312710" cy="2312709"/>
          </a:xfrm>
          <a:prstGeom prst="roundRect">
            <a:avLst/>
          </a:prstGeom>
          <a:gradFill>
            <a:gsLst>
              <a:gs pos="2000">
                <a:schemeClr val="accent2"/>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4" name="Rounded Rectangle 15">
            <a:extLst>
              <a:ext uri="{FF2B5EF4-FFF2-40B4-BE49-F238E27FC236}">
                <a16:creationId xmlns:a16="http://schemas.microsoft.com/office/drawing/2014/main" id="{1C2FF20B-269E-4248-A11F-A69955B434D5}"/>
              </a:ext>
            </a:extLst>
          </p:cNvPr>
          <p:cNvSpPr/>
          <p:nvPr userDrawn="1"/>
        </p:nvSpPr>
        <p:spPr>
          <a:xfrm>
            <a:off x="12430138" y="5885085"/>
            <a:ext cx="1734532" cy="1734532"/>
          </a:xfrm>
          <a:prstGeom prst="roundRect">
            <a:avLst/>
          </a:prstGeom>
          <a:gradFill>
            <a:gsLst>
              <a:gs pos="2000">
                <a:schemeClr val="accent3"/>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5" name="Rounded Rectangle 12">
            <a:extLst>
              <a:ext uri="{FF2B5EF4-FFF2-40B4-BE49-F238E27FC236}">
                <a16:creationId xmlns:a16="http://schemas.microsoft.com/office/drawing/2014/main" id="{3F79B1D9-97B9-154F-9E3E-786C5AE86590}"/>
              </a:ext>
            </a:extLst>
          </p:cNvPr>
          <p:cNvSpPr/>
          <p:nvPr userDrawn="1"/>
        </p:nvSpPr>
        <p:spPr>
          <a:xfrm>
            <a:off x="10695609" y="2196829"/>
            <a:ext cx="3469065" cy="3469064"/>
          </a:xfrm>
          <a:prstGeom prst="roundRect">
            <a:avLst/>
          </a:prstGeom>
          <a:gradFill flip="none" rotWithShape="1">
            <a:gsLst>
              <a:gs pos="2000">
                <a:srgbClr val="D34931"/>
              </a:gs>
              <a:gs pos="99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6" name="Rounded Rectangle 13">
            <a:extLst>
              <a:ext uri="{FF2B5EF4-FFF2-40B4-BE49-F238E27FC236}">
                <a16:creationId xmlns:a16="http://schemas.microsoft.com/office/drawing/2014/main" id="{853643BA-4F01-E443-A6D5-55AAC7FB41E7}"/>
              </a:ext>
            </a:extLst>
          </p:cNvPr>
          <p:cNvSpPr/>
          <p:nvPr userDrawn="1"/>
        </p:nvSpPr>
        <p:spPr>
          <a:xfrm>
            <a:off x="14426184" y="5885085"/>
            <a:ext cx="2890887" cy="2890886"/>
          </a:xfrm>
          <a:prstGeom prst="roundRect">
            <a:avLst/>
          </a:prstGeom>
          <a:gradFill>
            <a:gsLst>
              <a:gs pos="2000">
                <a:schemeClr val="accent4"/>
              </a:gs>
              <a:gs pos="100000">
                <a:schemeClr val="accent4">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7" name="Rounded Rectangle 6">
            <a:extLst>
              <a:ext uri="{FF2B5EF4-FFF2-40B4-BE49-F238E27FC236}">
                <a16:creationId xmlns:a16="http://schemas.microsoft.com/office/drawing/2014/main" id="{2F5A4C54-9BBA-F847-9F40-6082487E9AA8}"/>
              </a:ext>
            </a:extLst>
          </p:cNvPr>
          <p:cNvSpPr/>
          <p:nvPr userDrawn="1"/>
        </p:nvSpPr>
        <p:spPr>
          <a:xfrm>
            <a:off x="13139071" y="4619138"/>
            <a:ext cx="2312710" cy="2312709"/>
          </a:xfrm>
          <a:prstGeom prst="roundRect">
            <a:avLst/>
          </a:prstGeom>
          <a:gradFill>
            <a:gsLst>
              <a:gs pos="2000">
                <a:srgbClr val="2E3252">
                  <a:alpha val="50000"/>
                </a:srgbClr>
              </a:gs>
              <a:gs pos="100000">
                <a:srgbClr val="161828">
                  <a:alpha val="50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8" name="Rounded Rectangle 7">
            <a:extLst>
              <a:ext uri="{FF2B5EF4-FFF2-40B4-BE49-F238E27FC236}">
                <a16:creationId xmlns:a16="http://schemas.microsoft.com/office/drawing/2014/main" id="{D4BDF846-CECB-D349-9105-0C58ADA56834}"/>
              </a:ext>
            </a:extLst>
          </p:cNvPr>
          <p:cNvSpPr/>
          <p:nvPr userDrawn="1"/>
        </p:nvSpPr>
        <p:spPr>
          <a:xfrm>
            <a:off x="13717252" y="5197315"/>
            <a:ext cx="1156355" cy="11563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Nexa Bold" panose="02000000000000000000" pitchFamily="50" charset="0"/>
            </a:endParaRPr>
          </a:p>
        </p:txBody>
      </p:sp>
      <p:sp>
        <p:nvSpPr>
          <p:cNvPr id="10" name="Rectangle 9">
            <a:extLst>
              <a:ext uri="{FF2B5EF4-FFF2-40B4-BE49-F238E27FC236}">
                <a16:creationId xmlns:a16="http://schemas.microsoft.com/office/drawing/2014/main" id="{535E02AA-666A-F648-B871-BEB064EB8E79}"/>
              </a:ext>
            </a:extLst>
          </p:cNvPr>
          <p:cNvSpPr/>
          <p:nvPr userDrawn="1"/>
        </p:nvSpPr>
        <p:spPr>
          <a:xfrm>
            <a:off x="1808479" y="3221756"/>
            <a:ext cx="3240000" cy="106248"/>
          </a:xfrm>
          <a:prstGeom prst="rect">
            <a:avLst/>
          </a:prstGeom>
          <a:gradFill flip="none" rotWithShape="1">
            <a:gsLst>
              <a:gs pos="2000">
                <a:srgbClr val="D34931"/>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C00000"/>
              </a:solidFill>
            </a:endParaRPr>
          </a:p>
        </p:txBody>
      </p:sp>
      <p:sp>
        <p:nvSpPr>
          <p:cNvPr id="11" name="Rectangle 10">
            <a:extLst>
              <a:ext uri="{FF2B5EF4-FFF2-40B4-BE49-F238E27FC236}">
                <a16:creationId xmlns:a16="http://schemas.microsoft.com/office/drawing/2014/main" id="{F60DF575-16B0-B949-9E9C-6E3D5B0C3A68}"/>
              </a:ext>
            </a:extLst>
          </p:cNvPr>
          <p:cNvSpPr/>
          <p:nvPr userDrawn="1"/>
        </p:nvSpPr>
        <p:spPr>
          <a:xfrm>
            <a:off x="5896218" y="3220080"/>
            <a:ext cx="3240000" cy="107924"/>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a:extLst>
              <a:ext uri="{FF2B5EF4-FFF2-40B4-BE49-F238E27FC236}">
                <a16:creationId xmlns:a16="http://schemas.microsoft.com/office/drawing/2014/main" id="{49D54B7F-FA16-9F43-A984-CE314FA1D12F}"/>
              </a:ext>
            </a:extLst>
          </p:cNvPr>
          <p:cNvSpPr/>
          <p:nvPr userDrawn="1"/>
        </p:nvSpPr>
        <p:spPr>
          <a:xfrm>
            <a:off x="1808479" y="6612960"/>
            <a:ext cx="3240000" cy="104137"/>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466B7177-2174-844A-9481-D1EF214DF981}"/>
              </a:ext>
            </a:extLst>
          </p:cNvPr>
          <p:cNvSpPr/>
          <p:nvPr userDrawn="1"/>
        </p:nvSpPr>
        <p:spPr>
          <a:xfrm>
            <a:off x="5912831" y="6612960"/>
            <a:ext cx="3240000" cy="104136"/>
          </a:xfrm>
          <a:prstGeom prst="rect">
            <a:avLst/>
          </a:prstGeom>
          <a:gradFill flip="none" rotWithShape="1">
            <a:gsLst>
              <a:gs pos="1000">
                <a:schemeClr val="tx2">
                  <a:lumMod val="60000"/>
                  <a:lumOff val="40000"/>
                </a:schemeClr>
              </a:gs>
              <a:gs pos="100000">
                <a:schemeClr val="tx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Content Placeholder 33">
            <a:extLst>
              <a:ext uri="{FF2B5EF4-FFF2-40B4-BE49-F238E27FC236}">
                <a16:creationId xmlns:a16="http://schemas.microsoft.com/office/drawing/2014/main" id="{4103BE68-32A4-954D-AB95-B8881D852EDF}"/>
              </a:ext>
            </a:extLst>
          </p:cNvPr>
          <p:cNvSpPr>
            <a:spLocks noGrp="1"/>
          </p:cNvSpPr>
          <p:nvPr>
            <p:ph sz="quarter" idx="14" hasCustomPrompt="1"/>
          </p:nvPr>
        </p:nvSpPr>
        <p:spPr>
          <a:xfrm>
            <a:off x="1618113" y="1678108"/>
            <a:ext cx="7518105" cy="863477"/>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21" name="Content Placeholder 29">
            <a:extLst>
              <a:ext uri="{FF2B5EF4-FFF2-40B4-BE49-F238E27FC236}">
                <a16:creationId xmlns:a16="http://schemas.microsoft.com/office/drawing/2014/main" id="{FB717EFD-8491-9045-8D1C-56A4BE259D12}"/>
              </a:ext>
            </a:extLst>
          </p:cNvPr>
          <p:cNvSpPr>
            <a:spLocks noGrp="1"/>
          </p:cNvSpPr>
          <p:nvPr>
            <p:ph sz="quarter" idx="18" hasCustomPrompt="1"/>
          </p:nvPr>
        </p:nvSpPr>
        <p:spPr>
          <a:xfrm>
            <a:off x="2495182" y="3549301"/>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2" name="Content Placeholder 29">
            <a:extLst>
              <a:ext uri="{FF2B5EF4-FFF2-40B4-BE49-F238E27FC236}">
                <a16:creationId xmlns:a16="http://schemas.microsoft.com/office/drawing/2014/main" id="{EFF49A6C-08CF-8B41-B6C2-3A541BEAC2FD}"/>
              </a:ext>
            </a:extLst>
          </p:cNvPr>
          <p:cNvSpPr>
            <a:spLocks noGrp="1"/>
          </p:cNvSpPr>
          <p:nvPr>
            <p:ph sz="quarter" idx="19" hasCustomPrompt="1"/>
          </p:nvPr>
        </p:nvSpPr>
        <p:spPr>
          <a:xfrm>
            <a:off x="6637783" y="3549300"/>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3" name="Content Placeholder 29">
            <a:extLst>
              <a:ext uri="{FF2B5EF4-FFF2-40B4-BE49-F238E27FC236}">
                <a16:creationId xmlns:a16="http://schemas.microsoft.com/office/drawing/2014/main" id="{0705B49A-D66D-E04F-9647-89846487B415}"/>
              </a:ext>
            </a:extLst>
          </p:cNvPr>
          <p:cNvSpPr>
            <a:spLocks noGrp="1"/>
          </p:cNvSpPr>
          <p:nvPr>
            <p:ph sz="quarter" idx="20" hasCustomPrompt="1"/>
          </p:nvPr>
        </p:nvSpPr>
        <p:spPr>
          <a:xfrm>
            <a:off x="6637783" y="6931847"/>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4" name="Content Placeholder 29">
            <a:extLst>
              <a:ext uri="{FF2B5EF4-FFF2-40B4-BE49-F238E27FC236}">
                <a16:creationId xmlns:a16="http://schemas.microsoft.com/office/drawing/2014/main" id="{99AA9DEA-19EC-DE49-87BA-D78DC23F23DA}"/>
              </a:ext>
            </a:extLst>
          </p:cNvPr>
          <p:cNvSpPr>
            <a:spLocks noGrp="1"/>
          </p:cNvSpPr>
          <p:nvPr>
            <p:ph sz="quarter" idx="21" hasCustomPrompt="1"/>
          </p:nvPr>
        </p:nvSpPr>
        <p:spPr>
          <a:xfrm>
            <a:off x="2506282" y="6931847"/>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39041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1" name="Rectangle: Rounded Corners 35">
            <a:extLst>
              <a:ext uri="{FF2B5EF4-FFF2-40B4-BE49-F238E27FC236}">
                <a16:creationId xmlns:a16="http://schemas.microsoft.com/office/drawing/2014/main" id="{4F5A95F5-36EE-F848-9ACE-20EA8CDDFEF8}"/>
              </a:ext>
            </a:extLst>
          </p:cNvPr>
          <p:cNvSpPr/>
          <p:nvPr userDrawn="1"/>
        </p:nvSpPr>
        <p:spPr>
          <a:xfrm>
            <a:off x="11390807" y="4962235"/>
            <a:ext cx="7233246" cy="106861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2" name="Group 21">
            <a:extLst>
              <a:ext uri="{FF2B5EF4-FFF2-40B4-BE49-F238E27FC236}">
                <a16:creationId xmlns:a16="http://schemas.microsoft.com/office/drawing/2014/main" id="{163AC094-CDD9-D14B-8AC4-EF04D9C8197A}"/>
              </a:ext>
            </a:extLst>
          </p:cNvPr>
          <p:cNvGrpSpPr/>
          <p:nvPr userDrawn="1"/>
        </p:nvGrpSpPr>
        <p:grpSpPr>
          <a:xfrm>
            <a:off x="10867110" y="4441707"/>
            <a:ext cx="2104115" cy="2104110"/>
            <a:chOff x="6104965" y="2265289"/>
            <a:chExt cx="1855694" cy="1855694"/>
          </a:xfrm>
        </p:grpSpPr>
        <p:sp>
          <p:nvSpPr>
            <p:cNvPr id="23" name="Oval 22">
              <a:extLst>
                <a:ext uri="{FF2B5EF4-FFF2-40B4-BE49-F238E27FC236}">
                  <a16:creationId xmlns:a16="http://schemas.microsoft.com/office/drawing/2014/main" id="{CBCF8FC5-EDCC-D446-ACEC-81AE9A581822}"/>
                </a:ext>
              </a:extLst>
            </p:cNvPr>
            <p:cNvSpPr/>
            <p:nvPr/>
          </p:nvSpPr>
          <p:spPr>
            <a:xfrm>
              <a:off x="6104965" y="2265289"/>
              <a:ext cx="1855694" cy="1855694"/>
            </a:xfrm>
            <a:prstGeom prst="ellipse">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E6A3A2B-EFB7-FB41-98D2-A87EBA5D1C19}"/>
                </a:ext>
              </a:extLst>
            </p:cNvPr>
            <p:cNvSpPr/>
            <p:nvPr/>
          </p:nvSpPr>
          <p:spPr>
            <a:xfrm>
              <a:off x="6326458" y="2482124"/>
              <a:ext cx="1422023" cy="1422023"/>
            </a:xfrm>
            <a:prstGeom prst="ellipse">
              <a:avLst/>
            </a:prstGeom>
            <a:solidFill>
              <a:srgbClr val="C00000">
                <a:alpha val="50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0E612F0-58EF-CF42-AA9F-4BA23D8E34FA}"/>
                </a:ext>
              </a:extLst>
            </p:cNvPr>
            <p:cNvSpPr/>
            <p:nvPr/>
          </p:nvSpPr>
          <p:spPr>
            <a:xfrm>
              <a:off x="6566834" y="2724359"/>
              <a:ext cx="942451" cy="94245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Rounded Corners 36">
            <a:extLst>
              <a:ext uri="{FF2B5EF4-FFF2-40B4-BE49-F238E27FC236}">
                <a16:creationId xmlns:a16="http://schemas.microsoft.com/office/drawing/2014/main" id="{03F8E6CD-A278-7C45-88B0-C321EE13B58B}"/>
              </a:ext>
            </a:extLst>
          </p:cNvPr>
          <p:cNvSpPr/>
          <p:nvPr userDrawn="1"/>
        </p:nvSpPr>
        <p:spPr>
          <a:xfrm>
            <a:off x="9401653" y="3103987"/>
            <a:ext cx="8310523" cy="106861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7" name="Group 26">
            <a:extLst>
              <a:ext uri="{FF2B5EF4-FFF2-40B4-BE49-F238E27FC236}">
                <a16:creationId xmlns:a16="http://schemas.microsoft.com/office/drawing/2014/main" id="{15F23BC1-1E85-A945-8B82-22483E6ABD58}"/>
              </a:ext>
            </a:extLst>
          </p:cNvPr>
          <p:cNvGrpSpPr/>
          <p:nvPr userDrawn="1"/>
        </p:nvGrpSpPr>
        <p:grpSpPr>
          <a:xfrm>
            <a:off x="8877957" y="2586240"/>
            <a:ext cx="2104115" cy="2104110"/>
            <a:chOff x="6104965" y="2265289"/>
            <a:chExt cx="1855694" cy="1855694"/>
          </a:xfrm>
        </p:grpSpPr>
        <p:sp>
          <p:nvSpPr>
            <p:cNvPr id="28" name="Oval 27">
              <a:extLst>
                <a:ext uri="{FF2B5EF4-FFF2-40B4-BE49-F238E27FC236}">
                  <a16:creationId xmlns:a16="http://schemas.microsoft.com/office/drawing/2014/main" id="{35380DFF-4554-4E4E-BBFF-891DEDF7A9E3}"/>
                </a:ext>
              </a:extLst>
            </p:cNvPr>
            <p:cNvSpPr/>
            <p:nvPr/>
          </p:nvSpPr>
          <p:spPr>
            <a:xfrm>
              <a:off x="6104965" y="2265289"/>
              <a:ext cx="1855694" cy="1855694"/>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B6A3EB1-BD53-0149-BB80-DF5A38706FAE}"/>
                </a:ext>
              </a:extLst>
            </p:cNvPr>
            <p:cNvSpPr/>
            <p:nvPr/>
          </p:nvSpPr>
          <p:spPr>
            <a:xfrm>
              <a:off x="6326458" y="2482124"/>
              <a:ext cx="1422023" cy="1422023"/>
            </a:xfrm>
            <a:prstGeom prst="ellipse">
              <a:avLst/>
            </a:prstGeom>
            <a:solidFill>
              <a:schemeClr val="accent2">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24F9B6D-9101-8747-9BC9-5DA9CB86BE40}"/>
                </a:ext>
              </a:extLst>
            </p:cNvPr>
            <p:cNvSpPr/>
            <p:nvPr/>
          </p:nvSpPr>
          <p:spPr>
            <a:xfrm>
              <a:off x="6566834" y="2724359"/>
              <a:ext cx="942451" cy="94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7">
            <a:extLst>
              <a:ext uri="{FF2B5EF4-FFF2-40B4-BE49-F238E27FC236}">
                <a16:creationId xmlns:a16="http://schemas.microsoft.com/office/drawing/2014/main" id="{4201AA95-9322-4B42-958B-D2FF40789F80}"/>
              </a:ext>
            </a:extLst>
          </p:cNvPr>
          <p:cNvSpPr/>
          <p:nvPr userDrawn="1"/>
        </p:nvSpPr>
        <p:spPr>
          <a:xfrm>
            <a:off x="9401653" y="6800200"/>
            <a:ext cx="8310523" cy="1068614"/>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32" name="Group 31">
            <a:extLst>
              <a:ext uri="{FF2B5EF4-FFF2-40B4-BE49-F238E27FC236}">
                <a16:creationId xmlns:a16="http://schemas.microsoft.com/office/drawing/2014/main" id="{79782F6F-1D3A-0E4B-9829-ABDC61B77B03}"/>
              </a:ext>
            </a:extLst>
          </p:cNvPr>
          <p:cNvGrpSpPr/>
          <p:nvPr userDrawn="1"/>
        </p:nvGrpSpPr>
        <p:grpSpPr>
          <a:xfrm>
            <a:off x="8877957" y="6282450"/>
            <a:ext cx="2104115" cy="2104110"/>
            <a:chOff x="6104965" y="2265289"/>
            <a:chExt cx="1855694" cy="1855694"/>
          </a:xfrm>
        </p:grpSpPr>
        <p:sp>
          <p:nvSpPr>
            <p:cNvPr id="33" name="Oval 32">
              <a:extLst>
                <a:ext uri="{FF2B5EF4-FFF2-40B4-BE49-F238E27FC236}">
                  <a16:creationId xmlns:a16="http://schemas.microsoft.com/office/drawing/2014/main" id="{73F98E12-AF6E-CF40-826F-C3185F75791B}"/>
                </a:ext>
              </a:extLst>
            </p:cNvPr>
            <p:cNvSpPr/>
            <p:nvPr/>
          </p:nvSpPr>
          <p:spPr>
            <a:xfrm>
              <a:off x="6104965" y="2265289"/>
              <a:ext cx="1855694" cy="1855694"/>
            </a:xfrm>
            <a:prstGeom prst="ellipse">
              <a:avLst/>
            </a:prstGeom>
            <a:solidFill>
              <a:srgbClr val="A646F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ABD8F7B-86AF-CB40-93AD-EB966F30AFB2}"/>
                </a:ext>
              </a:extLst>
            </p:cNvPr>
            <p:cNvSpPr/>
            <p:nvPr/>
          </p:nvSpPr>
          <p:spPr>
            <a:xfrm>
              <a:off x="6326458" y="2482124"/>
              <a:ext cx="1422023" cy="1422023"/>
            </a:xfrm>
            <a:prstGeom prst="ellipse">
              <a:avLst/>
            </a:prstGeom>
            <a:solidFill>
              <a:srgbClr val="8638C3">
                <a:alpha val="50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4BAD4DE-8E52-E34D-99F5-64168D000D98}"/>
                </a:ext>
              </a:extLst>
            </p:cNvPr>
            <p:cNvSpPr/>
            <p:nvPr/>
          </p:nvSpPr>
          <p:spPr>
            <a:xfrm>
              <a:off x="6566834" y="2724359"/>
              <a:ext cx="942451" cy="942451"/>
            </a:xfrm>
            <a:prstGeom prst="ellipse">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Rounded Corners 38">
            <a:extLst>
              <a:ext uri="{FF2B5EF4-FFF2-40B4-BE49-F238E27FC236}">
                <a16:creationId xmlns:a16="http://schemas.microsoft.com/office/drawing/2014/main" id="{2AE798C8-C94A-8446-9A8E-780740B934CB}"/>
              </a:ext>
            </a:extLst>
          </p:cNvPr>
          <p:cNvSpPr/>
          <p:nvPr userDrawn="1"/>
        </p:nvSpPr>
        <p:spPr>
          <a:xfrm>
            <a:off x="7852270" y="8648305"/>
            <a:ext cx="8656747" cy="10686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7" name="Group 36">
            <a:extLst>
              <a:ext uri="{FF2B5EF4-FFF2-40B4-BE49-F238E27FC236}">
                <a16:creationId xmlns:a16="http://schemas.microsoft.com/office/drawing/2014/main" id="{7A6AEE87-C571-8946-9428-4FCBBD45918D}"/>
              </a:ext>
            </a:extLst>
          </p:cNvPr>
          <p:cNvGrpSpPr/>
          <p:nvPr userDrawn="1"/>
        </p:nvGrpSpPr>
        <p:grpSpPr>
          <a:xfrm>
            <a:off x="7328574" y="8130555"/>
            <a:ext cx="2104115" cy="2104110"/>
            <a:chOff x="6104965" y="2265289"/>
            <a:chExt cx="1855694" cy="1855694"/>
          </a:xfrm>
        </p:grpSpPr>
        <p:sp>
          <p:nvSpPr>
            <p:cNvPr id="38" name="Oval 37">
              <a:extLst>
                <a:ext uri="{FF2B5EF4-FFF2-40B4-BE49-F238E27FC236}">
                  <a16:creationId xmlns:a16="http://schemas.microsoft.com/office/drawing/2014/main" id="{8FF2BD37-DA92-394E-A627-44433FCE5072}"/>
                </a:ext>
              </a:extLst>
            </p:cNvPr>
            <p:cNvSpPr/>
            <p:nvPr/>
          </p:nvSpPr>
          <p:spPr>
            <a:xfrm>
              <a:off x="6104965" y="2265289"/>
              <a:ext cx="1855694" cy="1855694"/>
            </a:xfrm>
            <a:prstGeom prst="ellipse">
              <a:avLst/>
            </a:prstGeom>
            <a:solidFill>
              <a:schemeClr val="accent5">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8A0923D-EB0C-BE46-9644-0A09AB14479E}"/>
                </a:ext>
              </a:extLst>
            </p:cNvPr>
            <p:cNvSpPr/>
            <p:nvPr/>
          </p:nvSpPr>
          <p:spPr>
            <a:xfrm>
              <a:off x="6326458" y="2482124"/>
              <a:ext cx="1422023" cy="1422023"/>
            </a:xfrm>
            <a:prstGeom prst="ellipse">
              <a:avLst/>
            </a:prstGeom>
            <a:solidFill>
              <a:schemeClr val="accent5">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41BD429-4377-9941-8920-8DE77BF3DF2B}"/>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Rounded Corners 39">
            <a:extLst>
              <a:ext uri="{FF2B5EF4-FFF2-40B4-BE49-F238E27FC236}">
                <a16:creationId xmlns:a16="http://schemas.microsoft.com/office/drawing/2014/main" id="{F88C5669-4C7B-F24C-A5EC-370AC16C54AA}"/>
              </a:ext>
            </a:extLst>
          </p:cNvPr>
          <p:cNvSpPr/>
          <p:nvPr userDrawn="1"/>
        </p:nvSpPr>
        <p:spPr>
          <a:xfrm>
            <a:off x="7869829" y="1258659"/>
            <a:ext cx="8639188" cy="10686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2" name="Group 41">
            <a:extLst>
              <a:ext uri="{FF2B5EF4-FFF2-40B4-BE49-F238E27FC236}">
                <a16:creationId xmlns:a16="http://schemas.microsoft.com/office/drawing/2014/main" id="{F7FB9A4A-F6FE-244F-B80A-F524A5CA5381}"/>
              </a:ext>
            </a:extLst>
          </p:cNvPr>
          <p:cNvGrpSpPr/>
          <p:nvPr userDrawn="1"/>
        </p:nvGrpSpPr>
        <p:grpSpPr>
          <a:xfrm>
            <a:off x="7346132" y="740908"/>
            <a:ext cx="2104115" cy="2104110"/>
            <a:chOff x="6104965" y="2265289"/>
            <a:chExt cx="1855694" cy="1855694"/>
          </a:xfrm>
        </p:grpSpPr>
        <p:sp>
          <p:nvSpPr>
            <p:cNvPr id="43" name="Oval 42">
              <a:extLst>
                <a:ext uri="{FF2B5EF4-FFF2-40B4-BE49-F238E27FC236}">
                  <a16:creationId xmlns:a16="http://schemas.microsoft.com/office/drawing/2014/main" id="{DEC35BC6-F4B5-1B41-B8B6-DA5CDD65FACF}"/>
                </a:ext>
              </a:extLst>
            </p:cNvPr>
            <p:cNvSpPr/>
            <p:nvPr/>
          </p:nvSpPr>
          <p:spPr>
            <a:xfrm>
              <a:off x="6104965" y="2265289"/>
              <a:ext cx="1855694" cy="1855694"/>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3DDB18A-19D3-A346-A22E-0CF8BFD50033}"/>
                </a:ext>
              </a:extLst>
            </p:cNvPr>
            <p:cNvSpPr/>
            <p:nvPr/>
          </p:nvSpPr>
          <p:spPr>
            <a:xfrm>
              <a:off x="6326458" y="2482124"/>
              <a:ext cx="1422023" cy="1422023"/>
            </a:xfrm>
            <a:prstGeom prst="ellipse">
              <a:avLst/>
            </a:prstGeom>
            <a:solidFill>
              <a:schemeClr val="accent3">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A10D466-8071-7241-85F0-ABF003836E99}"/>
                </a:ext>
              </a:extLst>
            </p:cNvPr>
            <p:cNvSpPr/>
            <p:nvPr/>
          </p:nvSpPr>
          <p:spPr>
            <a:xfrm>
              <a:off x="6566834" y="2724359"/>
              <a:ext cx="942451" cy="9424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itle 30">
            <a:extLst>
              <a:ext uri="{FF2B5EF4-FFF2-40B4-BE49-F238E27FC236}">
                <a16:creationId xmlns:a16="http://schemas.microsoft.com/office/drawing/2014/main" id="{6D70B525-6B09-E94E-AAA7-19532478B58E}"/>
              </a:ext>
            </a:extLst>
          </p:cNvPr>
          <p:cNvSpPr>
            <a:spLocks noGrp="1"/>
          </p:cNvSpPr>
          <p:nvPr>
            <p:ph type="title" hasCustomPrompt="1"/>
          </p:nvPr>
        </p:nvSpPr>
        <p:spPr>
          <a:xfrm>
            <a:off x="1616502" y="2832102"/>
            <a:ext cx="5963216" cy="442130"/>
          </a:xfrm>
          <a:prstGeom prst="rect">
            <a:avLst/>
          </a:prstGeom>
        </p:spPr>
        <p:txBody>
          <a:bodyPr>
            <a:normAutofit/>
          </a:bodyPr>
          <a:lstStyle>
            <a:lvl1pPr>
              <a:defRPr sz="2400" b="1" spc="300">
                <a:solidFill>
                  <a:srgbClr val="C00000"/>
                </a:solidFill>
              </a:defRPr>
            </a:lvl1pPr>
          </a:lstStyle>
          <a:p>
            <a:r>
              <a:rPr lang="en-US" dirty="0"/>
              <a:t>HEADING 1</a:t>
            </a:r>
          </a:p>
        </p:txBody>
      </p:sp>
      <p:sp>
        <p:nvSpPr>
          <p:cNvPr id="48" name="Content Placeholder 33">
            <a:extLst>
              <a:ext uri="{FF2B5EF4-FFF2-40B4-BE49-F238E27FC236}">
                <a16:creationId xmlns:a16="http://schemas.microsoft.com/office/drawing/2014/main" id="{1EA64531-4141-EA49-868B-3C1410D7994E}"/>
              </a:ext>
            </a:extLst>
          </p:cNvPr>
          <p:cNvSpPr>
            <a:spLocks noGrp="1"/>
          </p:cNvSpPr>
          <p:nvPr>
            <p:ph sz="quarter" idx="14" hasCustomPrompt="1"/>
          </p:nvPr>
        </p:nvSpPr>
        <p:spPr>
          <a:xfrm>
            <a:off x="1580000" y="3274232"/>
            <a:ext cx="5974811" cy="970657"/>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3" name="Content Placeholder 2">
            <a:extLst>
              <a:ext uri="{FF2B5EF4-FFF2-40B4-BE49-F238E27FC236}">
                <a16:creationId xmlns:a16="http://schemas.microsoft.com/office/drawing/2014/main" id="{763D72D3-D857-554B-B104-69CCAE9B4A1D}"/>
              </a:ext>
            </a:extLst>
          </p:cNvPr>
          <p:cNvSpPr>
            <a:spLocks noGrp="1"/>
          </p:cNvSpPr>
          <p:nvPr>
            <p:ph sz="quarter" idx="15"/>
          </p:nvPr>
        </p:nvSpPr>
        <p:spPr>
          <a:xfrm>
            <a:off x="9450388" y="1535938"/>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49" name="Content Placeholder 2">
            <a:extLst>
              <a:ext uri="{FF2B5EF4-FFF2-40B4-BE49-F238E27FC236}">
                <a16:creationId xmlns:a16="http://schemas.microsoft.com/office/drawing/2014/main" id="{5A69BB3F-534D-0449-BFE5-E794FB41B105}"/>
              </a:ext>
            </a:extLst>
          </p:cNvPr>
          <p:cNvSpPr>
            <a:spLocks noGrp="1"/>
          </p:cNvSpPr>
          <p:nvPr>
            <p:ph sz="quarter" idx="16"/>
          </p:nvPr>
        </p:nvSpPr>
        <p:spPr>
          <a:xfrm>
            <a:off x="10867111" y="3405834"/>
            <a:ext cx="5921274"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0" name="Content Placeholder 2">
            <a:extLst>
              <a:ext uri="{FF2B5EF4-FFF2-40B4-BE49-F238E27FC236}">
                <a16:creationId xmlns:a16="http://schemas.microsoft.com/office/drawing/2014/main" id="{401B1318-5DA8-0843-8E46-A9F7F2BA467D}"/>
              </a:ext>
            </a:extLst>
          </p:cNvPr>
          <p:cNvSpPr>
            <a:spLocks noGrp="1"/>
          </p:cNvSpPr>
          <p:nvPr>
            <p:ph sz="quarter" idx="17"/>
          </p:nvPr>
        </p:nvSpPr>
        <p:spPr>
          <a:xfrm>
            <a:off x="12866825" y="5237379"/>
            <a:ext cx="4998305"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1" name="Content Placeholder 2">
            <a:extLst>
              <a:ext uri="{FF2B5EF4-FFF2-40B4-BE49-F238E27FC236}">
                <a16:creationId xmlns:a16="http://schemas.microsoft.com/office/drawing/2014/main" id="{C2FCFD21-84AA-0344-9563-A5BCA864D56D}"/>
              </a:ext>
            </a:extLst>
          </p:cNvPr>
          <p:cNvSpPr>
            <a:spLocks noGrp="1"/>
          </p:cNvSpPr>
          <p:nvPr>
            <p:ph sz="quarter" idx="18"/>
          </p:nvPr>
        </p:nvSpPr>
        <p:spPr>
          <a:xfrm>
            <a:off x="10963885" y="7101057"/>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2" name="Content Placeholder 2">
            <a:extLst>
              <a:ext uri="{FF2B5EF4-FFF2-40B4-BE49-F238E27FC236}">
                <a16:creationId xmlns:a16="http://schemas.microsoft.com/office/drawing/2014/main" id="{524E1265-CDD8-AB4A-8AED-E736FDBC682D}"/>
              </a:ext>
            </a:extLst>
          </p:cNvPr>
          <p:cNvSpPr>
            <a:spLocks noGrp="1"/>
          </p:cNvSpPr>
          <p:nvPr>
            <p:ph sz="quarter" idx="19"/>
          </p:nvPr>
        </p:nvSpPr>
        <p:spPr>
          <a:xfrm>
            <a:off x="9432689" y="8959681"/>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3" name="Content Placeholder 29">
            <a:extLst>
              <a:ext uri="{FF2B5EF4-FFF2-40B4-BE49-F238E27FC236}">
                <a16:creationId xmlns:a16="http://schemas.microsoft.com/office/drawing/2014/main" id="{8863AD2D-A1A1-2442-BBF7-FA19920F71C7}"/>
              </a:ext>
            </a:extLst>
          </p:cNvPr>
          <p:cNvSpPr>
            <a:spLocks noGrp="1"/>
          </p:cNvSpPr>
          <p:nvPr>
            <p:ph sz="quarter" idx="20" hasCustomPrompt="1"/>
          </p:nvPr>
        </p:nvSpPr>
        <p:spPr>
          <a:xfrm>
            <a:off x="1580000" y="4425933"/>
            <a:ext cx="5974810" cy="3950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Tree>
    <p:extLst>
      <p:ext uri="{BB962C8B-B14F-4D97-AF65-F5344CB8AC3E}">
        <p14:creationId xmlns:p14="http://schemas.microsoft.com/office/powerpoint/2010/main" val="1696208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FBEC12-9BA6-7C40-954B-0DFDD0EC3614}"/>
              </a:ext>
            </a:extLst>
          </p:cNvPr>
          <p:cNvSpPr/>
          <p:nvPr userDrawn="1"/>
        </p:nvSpPr>
        <p:spPr>
          <a:xfrm>
            <a:off x="1628749" y="4555646"/>
            <a:ext cx="3228845" cy="144411"/>
          </a:xfrm>
          <a:prstGeom prst="rect">
            <a:avLst/>
          </a:prstGeom>
          <a:gradFill flip="none" rotWithShape="1">
            <a:gsLst>
              <a:gs pos="2000">
                <a:srgbClr val="DE0004"/>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EBE26D15-1E1B-E94A-BDC4-2A631567F0F9}"/>
              </a:ext>
            </a:extLst>
          </p:cNvPr>
          <p:cNvSpPr/>
          <p:nvPr userDrawn="1"/>
        </p:nvSpPr>
        <p:spPr>
          <a:xfrm>
            <a:off x="5789863" y="4555646"/>
            <a:ext cx="3228845" cy="144411"/>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4D3466AF-EFA4-4542-BDFB-781E9ED6902A}"/>
              </a:ext>
            </a:extLst>
          </p:cNvPr>
          <p:cNvSpPr/>
          <p:nvPr userDrawn="1"/>
        </p:nvSpPr>
        <p:spPr>
          <a:xfrm>
            <a:off x="9950980" y="4555646"/>
            <a:ext cx="3228845" cy="144411"/>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a:extLst>
              <a:ext uri="{FF2B5EF4-FFF2-40B4-BE49-F238E27FC236}">
                <a16:creationId xmlns:a16="http://schemas.microsoft.com/office/drawing/2014/main" id="{BA6642AC-F822-C448-9548-47780416B26C}"/>
              </a:ext>
            </a:extLst>
          </p:cNvPr>
          <p:cNvSpPr/>
          <p:nvPr userDrawn="1"/>
        </p:nvSpPr>
        <p:spPr>
          <a:xfrm>
            <a:off x="14203752" y="4555646"/>
            <a:ext cx="3228845" cy="144411"/>
          </a:xfrm>
          <a:prstGeom prst="rect">
            <a:avLst/>
          </a:prstGeom>
          <a:gradFill flip="none" rotWithShape="1">
            <a:gsLst>
              <a:gs pos="2000">
                <a:schemeClr val="tx2">
                  <a:lumMod val="75000"/>
                </a:schemeClr>
              </a:gs>
              <a:gs pos="100000">
                <a:schemeClr val="tx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itle 30">
            <a:extLst>
              <a:ext uri="{FF2B5EF4-FFF2-40B4-BE49-F238E27FC236}">
                <a16:creationId xmlns:a16="http://schemas.microsoft.com/office/drawing/2014/main" id="{E59B96C7-5843-944E-8EF2-9AA20654E833}"/>
              </a:ext>
            </a:extLst>
          </p:cNvPr>
          <p:cNvSpPr>
            <a:spLocks noGrp="1"/>
          </p:cNvSpPr>
          <p:nvPr>
            <p:ph type="title" hasCustomPrompt="1"/>
          </p:nvPr>
        </p:nvSpPr>
        <p:spPr>
          <a:xfrm>
            <a:off x="1628748" y="1227222"/>
            <a:ext cx="6288030" cy="545769"/>
          </a:xfrm>
          <a:prstGeom prst="rect">
            <a:avLst/>
          </a:prstGeom>
        </p:spPr>
        <p:txBody>
          <a:bodyPr/>
          <a:lstStyle>
            <a:lvl1pPr algn="l">
              <a:defRPr sz="2800" b="1" spc="300">
                <a:solidFill>
                  <a:srgbClr val="C00000"/>
                </a:solidFill>
              </a:defRPr>
            </a:lvl1pPr>
          </a:lstStyle>
          <a:p>
            <a:r>
              <a:rPr lang="en-US" dirty="0"/>
              <a:t>HEADING 1</a:t>
            </a:r>
          </a:p>
        </p:txBody>
      </p:sp>
      <p:sp>
        <p:nvSpPr>
          <p:cNvPr id="15" name="Content Placeholder 33">
            <a:extLst>
              <a:ext uri="{FF2B5EF4-FFF2-40B4-BE49-F238E27FC236}">
                <a16:creationId xmlns:a16="http://schemas.microsoft.com/office/drawing/2014/main" id="{6C451C07-185C-674D-9811-8D6920DAFE33}"/>
              </a:ext>
            </a:extLst>
          </p:cNvPr>
          <p:cNvSpPr>
            <a:spLocks noGrp="1"/>
          </p:cNvSpPr>
          <p:nvPr>
            <p:ph sz="quarter" idx="14" hasCustomPrompt="1"/>
          </p:nvPr>
        </p:nvSpPr>
        <p:spPr>
          <a:xfrm>
            <a:off x="1628749" y="1823552"/>
            <a:ext cx="6288030" cy="1785923"/>
          </a:xfrm>
          <a:prstGeom prst="rect">
            <a:avLst/>
          </a:prstGeom>
        </p:spPr>
        <p:txBody>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21" name="Content Placeholder 29">
            <a:extLst>
              <a:ext uri="{FF2B5EF4-FFF2-40B4-BE49-F238E27FC236}">
                <a16:creationId xmlns:a16="http://schemas.microsoft.com/office/drawing/2014/main" id="{F363F293-FC14-0E4A-8A01-BEB5564157EC}"/>
              </a:ext>
            </a:extLst>
          </p:cNvPr>
          <p:cNvSpPr>
            <a:spLocks noGrp="1"/>
          </p:cNvSpPr>
          <p:nvPr>
            <p:ph sz="quarter" idx="26" hasCustomPrompt="1"/>
          </p:nvPr>
        </p:nvSpPr>
        <p:spPr>
          <a:xfrm>
            <a:off x="1628748" y="5939895"/>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2" name="Content Placeholder 29">
            <a:extLst>
              <a:ext uri="{FF2B5EF4-FFF2-40B4-BE49-F238E27FC236}">
                <a16:creationId xmlns:a16="http://schemas.microsoft.com/office/drawing/2014/main" id="{E2E7BD7C-8CA8-D54E-8F24-83DE4B558756}"/>
              </a:ext>
            </a:extLst>
          </p:cNvPr>
          <p:cNvSpPr>
            <a:spLocks noGrp="1"/>
          </p:cNvSpPr>
          <p:nvPr>
            <p:ph sz="quarter" idx="27" hasCustomPrompt="1"/>
          </p:nvPr>
        </p:nvSpPr>
        <p:spPr>
          <a:xfrm>
            <a:off x="5789863" y="5947167"/>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3" name="Content Placeholder 29">
            <a:extLst>
              <a:ext uri="{FF2B5EF4-FFF2-40B4-BE49-F238E27FC236}">
                <a16:creationId xmlns:a16="http://schemas.microsoft.com/office/drawing/2014/main" id="{2CA85BB1-7E1D-1C4F-BFF6-63C4223636D4}"/>
              </a:ext>
            </a:extLst>
          </p:cNvPr>
          <p:cNvSpPr>
            <a:spLocks noGrp="1"/>
          </p:cNvSpPr>
          <p:nvPr>
            <p:ph sz="quarter" idx="28" hasCustomPrompt="1"/>
          </p:nvPr>
        </p:nvSpPr>
        <p:spPr>
          <a:xfrm>
            <a:off x="9950975" y="5947167"/>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4" name="Content Placeholder 29">
            <a:extLst>
              <a:ext uri="{FF2B5EF4-FFF2-40B4-BE49-F238E27FC236}">
                <a16:creationId xmlns:a16="http://schemas.microsoft.com/office/drawing/2014/main" id="{6DDC8850-5E39-644C-A7B6-901C90606CF9}"/>
              </a:ext>
            </a:extLst>
          </p:cNvPr>
          <p:cNvSpPr>
            <a:spLocks noGrp="1"/>
          </p:cNvSpPr>
          <p:nvPr>
            <p:ph sz="quarter" idx="29" hasCustomPrompt="1"/>
          </p:nvPr>
        </p:nvSpPr>
        <p:spPr>
          <a:xfrm>
            <a:off x="14112089" y="5984201"/>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8" name="Content Placeholder 7">
            <a:extLst>
              <a:ext uri="{FF2B5EF4-FFF2-40B4-BE49-F238E27FC236}">
                <a16:creationId xmlns:a16="http://schemas.microsoft.com/office/drawing/2014/main" id="{417FD021-162C-1347-9303-3ABFF832C0D0}"/>
              </a:ext>
            </a:extLst>
          </p:cNvPr>
          <p:cNvSpPr>
            <a:spLocks noGrp="1"/>
          </p:cNvSpPr>
          <p:nvPr>
            <p:ph sz="quarter" idx="30" hasCustomPrompt="1"/>
          </p:nvPr>
        </p:nvSpPr>
        <p:spPr>
          <a:xfrm>
            <a:off x="1628748" y="5119695"/>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1</a:t>
            </a:r>
          </a:p>
        </p:txBody>
      </p:sp>
      <p:sp>
        <p:nvSpPr>
          <p:cNvPr id="25" name="Content Placeholder 7">
            <a:extLst>
              <a:ext uri="{FF2B5EF4-FFF2-40B4-BE49-F238E27FC236}">
                <a16:creationId xmlns:a16="http://schemas.microsoft.com/office/drawing/2014/main" id="{2BE77AE6-CA5F-7B4A-80C7-37974C8054D3}"/>
              </a:ext>
            </a:extLst>
          </p:cNvPr>
          <p:cNvSpPr>
            <a:spLocks noGrp="1"/>
          </p:cNvSpPr>
          <p:nvPr>
            <p:ph sz="quarter" idx="31" hasCustomPrompt="1"/>
          </p:nvPr>
        </p:nvSpPr>
        <p:spPr>
          <a:xfrm>
            <a:off x="5789733" y="5105400"/>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2</a:t>
            </a:r>
          </a:p>
        </p:txBody>
      </p:sp>
      <p:sp>
        <p:nvSpPr>
          <p:cNvPr id="26" name="Content Placeholder 7">
            <a:extLst>
              <a:ext uri="{FF2B5EF4-FFF2-40B4-BE49-F238E27FC236}">
                <a16:creationId xmlns:a16="http://schemas.microsoft.com/office/drawing/2014/main" id="{46010924-17D1-764C-881D-285E1422F1B3}"/>
              </a:ext>
            </a:extLst>
          </p:cNvPr>
          <p:cNvSpPr>
            <a:spLocks noGrp="1"/>
          </p:cNvSpPr>
          <p:nvPr>
            <p:ph sz="quarter" idx="32" hasCustomPrompt="1"/>
          </p:nvPr>
        </p:nvSpPr>
        <p:spPr>
          <a:xfrm>
            <a:off x="9950718" y="5105400"/>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3</a:t>
            </a:r>
          </a:p>
        </p:txBody>
      </p:sp>
      <p:sp>
        <p:nvSpPr>
          <p:cNvPr id="27" name="Content Placeholder 7">
            <a:extLst>
              <a:ext uri="{FF2B5EF4-FFF2-40B4-BE49-F238E27FC236}">
                <a16:creationId xmlns:a16="http://schemas.microsoft.com/office/drawing/2014/main" id="{FECBF757-01E5-784D-916A-B16825998B88}"/>
              </a:ext>
            </a:extLst>
          </p:cNvPr>
          <p:cNvSpPr>
            <a:spLocks noGrp="1"/>
          </p:cNvSpPr>
          <p:nvPr>
            <p:ph sz="quarter" idx="33" hasCustomPrompt="1"/>
          </p:nvPr>
        </p:nvSpPr>
        <p:spPr>
          <a:xfrm>
            <a:off x="14111703" y="5137439"/>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4</a:t>
            </a:r>
          </a:p>
        </p:txBody>
      </p:sp>
      <p:sp>
        <p:nvSpPr>
          <p:cNvPr id="29" name="Content Placeholder 29">
            <a:extLst>
              <a:ext uri="{FF2B5EF4-FFF2-40B4-BE49-F238E27FC236}">
                <a16:creationId xmlns:a16="http://schemas.microsoft.com/office/drawing/2014/main" id="{4EED7FB1-79BC-264A-9873-257F2881B069}"/>
              </a:ext>
            </a:extLst>
          </p:cNvPr>
          <p:cNvSpPr>
            <a:spLocks noGrp="1"/>
          </p:cNvSpPr>
          <p:nvPr>
            <p:ph sz="quarter" idx="34" hasCustomPrompt="1"/>
          </p:nvPr>
        </p:nvSpPr>
        <p:spPr>
          <a:xfrm>
            <a:off x="9018709" y="1772991"/>
            <a:ext cx="8413888" cy="1836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Tree>
    <p:extLst>
      <p:ext uri="{BB962C8B-B14F-4D97-AF65-F5344CB8AC3E}">
        <p14:creationId xmlns:p14="http://schemas.microsoft.com/office/powerpoint/2010/main" val="906568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30000">
              <a:schemeClr val="bg1"/>
            </a:gs>
            <a:gs pos="100000">
              <a:schemeClr val="bg1">
                <a:lumMod val="8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230EB-4618-934D-AF65-4BBAC910F8F8}"/>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4" name="TextBox 3">
            <a:extLst>
              <a:ext uri="{FF2B5EF4-FFF2-40B4-BE49-F238E27FC236}">
                <a16:creationId xmlns:a16="http://schemas.microsoft.com/office/drawing/2014/main" id="{BC3D639E-7213-C54B-9B77-F55E4FFFED4B}"/>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sp>
        <p:nvSpPr>
          <p:cNvPr id="5" name="Rectangle 4">
            <a:extLst>
              <a:ext uri="{FF2B5EF4-FFF2-40B4-BE49-F238E27FC236}">
                <a16:creationId xmlns:a16="http://schemas.microsoft.com/office/drawing/2014/main" id="{54D7C6D4-78C3-5342-89AD-B62E6BC5A326}"/>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1">
            <a:extLst>
              <a:ext uri="{FF2B5EF4-FFF2-40B4-BE49-F238E27FC236}">
                <a16:creationId xmlns:a16="http://schemas.microsoft.com/office/drawing/2014/main" id="{747F9AC0-D088-5A4D-A007-801F088C6B4F}"/>
              </a:ext>
            </a:extLst>
          </p:cNvPr>
          <p:cNvSpPr/>
          <p:nvPr userDrawn="1"/>
        </p:nvSpPr>
        <p:spPr>
          <a:xfrm>
            <a:off x="1366022" y="6054812"/>
            <a:ext cx="16745000" cy="4917988"/>
          </a:xfrm>
          <a:prstGeom prst="round2SameRect">
            <a:avLst>
              <a:gd name="adj1" fmla="val 4610"/>
              <a:gd name="adj2" fmla="val 0"/>
            </a:avLst>
          </a:prstGeom>
          <a:gradFill flip="none" rotWithShape="1">
            <a:gsLst>
              <a:gs pos="97000">
                <a:srgbClr val="C00000"/>
              </a:gs>
              <a:gs pos="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 name="Rectangle: Rounded Corners 10">
            <a:extLst>
              <a:ext uri="{FF2B5EF4-FFF2-40B4-BE49-F238E27FC236}">
                <a16:creationId xmlns:a16="http://schemas.microsoft.com/office/drawing/2014/main" id="{0297443D-2FC1-2044-84F3-6311B61D2326}"/>
              </a:ext>
            </a:extLst>
          </p:cNvPr>
          <p:cNvSpPr/>
          <p:nvPr userDrawn="1"/>
        </p:nvSpPr>
        <p:spPr>
          <a:xfrm>
            <a:off x="3354831" y="6796219"/>
            <a:ext cx="5973887" cy="5090984"/>
          </a:xfrm>
          <a:prstGeom prst="roundRect">
            <a:avLst>
              <a:gd name="adj" fmla="val 2671"/>
            </a:avLst>
          </a:prstGeom>
          <a:solidFill>
            <a:schemeClr val="bg1">
              <a:alpha val="1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3">
            <a:extLst>
              <a:ext uri="{FF2B5EF4-FFF2-40B4-BE49-F238E27FC236}">
                <a16:creationId xmlns:a16="http://schemas.microsoft.com/office/drawing/2014/main" id="{16B23EB7-3D39-7345-B9C8-A48584A29466}"/>
              </a:ext>
            </a:extLst>
          </p:cNvPr>
          <p:cNvSpPr>
            <a:spLocks noGrp="1"/>
          </p:cNvSpPr>
          <p:nvPr>
            <p:ph type="pic" sz="quarter" idx="10"/>
          </p:nvPr>
        </p:nvSpPr>
        <p:spPr>
          <a:xfrm>
            <a:off x="2184267" y="4917987"/>
            <a:ext cx="5973888" cy="5090984"/>
          </a:xfrm>
          <a:prstGeom prst="roundRect">
            <a:avLst>
              <a:gd name="adj" fmla="val 3552"/>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14" name="Content Placeholder 29">
            <a:extLst>
              <a:ext uri="{FF2B5EF4-FFF2-40B4-BE49-F238E27FC236}">
                <a16:creationId xmlns:a16="http://schemas.microsoft.com/office/drawing/2014/main" id="{A473D752-7ECE-094E-86BB-2779D0865222}"/>
              </a:ext>
            </a:extLst>
          </p:cNvPr>
          <p:cNvSpPr>
            <a:spLocks noGrp="1"/>
          </p:cNvSpPr>
          <p:nvPr>
            <p:ph sz="quarter" idx="34" hasCustomPrompt="1"/>
          </p:nvPr>
        </p:nvSpPr>
        <p:spPr>
          <a:xfrm>
            <a:off x="9018709" y="1772991"/>
            <a:ext cx="8413888" cy="1836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
        <p:nvSpPr>
          <p:cNvPr id="15" name="Title 30">
            <a:extLst>
              <a:ext uri="{FF2B5EF4-FFF2-40B4-BE49-F238E27FC236}">
                <a16:creationId xmlns:a16="http://schemas.microsoft.com/office/drawing/2014/main" id="{C560D0A8-5375-5848-9CBB-31CC4199B629}"/>
              </a:ext>
            </a:extLst>
          </p:cNvPr>
          <p:cNvSpPr>
            <a:spLocks noGrp="1"/>
          </p:cNvSpPr>
          <p:nvPr>
            <p:ph type="title" hasCustomPrompt="1"/>
          </p:nvPr>
        </p:nvSpPr>
        <p:spPr>
          <a:xfrm>
            <a:off x="1628748" y="1227222"/>
            <a:ext cx="6288030" cy="545769"/>
          </a:xfrm>
          <a:prstGeom prst="rect">
            <a:avLst/>
          </a:prstGeom>
        </p:spPr>
        <p:txBody>
          <a:bodyPr>
            <a:normAutofit/>
          </a:bodyPr>
          <a:lstStyle>
            <a:lvl1pPr algn="l">
              <a:defRPr sz="2800" b="1" spc="300">
                <a:solidFill>
                  <a:srgbClr val="C00000"/>
                </a:solidFill>
              </a:defRPr>
            </a:lvl1pPr>
          </a:lstStyle>
          <a:p>
            <a:r>
              <a:rPr lang="en-US" dirty="0"/>
              <a:t>HEADING 1</a:t>
            </a:r>
          </a:p>
        </p:txBody>
      </p:sp>
      <p:sp>
        <p:nvSpPr>
          <p:cNvPr id="16" name="Content Placeholder 33">
            <a:extLst>
              <a:ext uri="{FF2B5EF4-FFF2-40B4-BE49-F238E27FC236}">
                <a16:creationId xmlns:a16="http://schemas.microsoft.com/office/drawing/2014/main" id="{FA348FB4-FD63-6846-AFB4-B01BB36B279C}"/>
              </a:ext>
            </a:extLst>
          </p:cNvPr>
          <p:cNvSpPr>
            <a:spLocks noGrp="1"/>
          </p:cNvSpPr>
          <p:nvPr>
            <p:ph sz="quarter" idx="14" hasCustomPrompt="1"/>
          </p:nvPr>
        </p:nvSpPr>
        <p:spPr>
          <a:xfrm>
            <a:off x="1628749" y="1823552"/>
            <a:ext cx="6288030" cy="1785923"/>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6" name="Content Placeholder 5">
            <a:extLst>
              <a:ext uri="{FF2B5EF4-FFF2-40B4-BE49-F238E27FC236}">
                <a16:creationId xmlns:a16="http://schemas.microsoft.com/office/drawing/2014/main" id="{66315F51-C9A7-F04E-8778-88DEF0C8C112}"/>
              </a:ext>
            </a:extLst>
          </p:cNvPr>
          <p:cNvSpPr>
            <a:spLocks noGrp="1"/>
          </p:cNvSpPr>
          <p:nvPr>
            <p:ph sz="quarter" idx="35" hasCustomPrompt="1"/>
          </p:nvPr>
        </p:nvSpPr>
        <p:spPr>
          <a:xfrm>
            <a:off x="10164763" y="6907256"/>
            <a:ext cx="7267575" cy="3213100"/>
          </a:xfrm>
          <a:prstGeom prst="rect">
            <a:avLst/>
          </a:prstGeom>
        </p:spPr>
        <p:txBody>
          <a:bodyPr>
            <a:normAutofit/>
          </a:bodyPr>
          <a:lstStyle>
            <a:lvl1pPr marL="0" marR="0" indent="0" algn="l" defTabSz="1460745" rtl="0" eaLnBrk="1" fontAlgn="auto" latinLnBrk="0" hangingPunct="1">
              <a:lnSpc>
                <a:spcPct val="150000"/>
              </a:lnSpc>
              <a:spcBef>
                <a:spcPts val="1598"/>
              </a:spcBef>
              <a:spcAft>
                <a:spcPts val="0"/>
              </a:spcAft>
              <a:buClrTx/>
              <a:buSzTx/>
              <a:buFont typeface="Arial" panose="020B0604020202020204" pitchFamily="34" charset="0"/>
              <a:buNone/>
              <a:tabLst/>
              <a:defRPr sz="2800">
                <a:solidFill>
                  <a:schemeClr val="bg1"/>
                </a:solidFill>
              </a:defRPr>
            </a:lvl1pPr>
          </a:lstStyle>
          <a:p>
            <a:pPr marL="0" marR="0" lvl="0" indent="0" algn="l" defTabSz="1460745" rtl="0" eaLnBrk="1" fontAlgn="auto" latinLnBrk="0" hangingPunct="1">
              <a:lnSpc>
                <a:spcPct val="90000"/>
              </a:lnSpc>
              <a:spcBef>
                <a:spcPts val="1598"/>
              </a:spcBef>
              <a:spcAft>
                <a:spcPts val="0"/>
              </a:spcAft>
              <a:buClrTx/>
              <a:buSzTx/>
              <a:buFont typeface="Arial" panose="020B0604020202020204" pitchFamily="34" charset="0"/>
              <a:buNone/>
              <a:tabLst/>
              <a:defRPr/>
            </a:pPr>
            <a:r>
              <a:rPr lang="en-US" dirty="0"/>
              <a:t>This is a placeholder! Insert your text here! This is a placeholder! Insert your text here! This is a placeholder! Insert your text here! This is a placeholder! Insert your text here! This is a placeholder! Insert your text here! This is a placeholder! Insert your text here!</a:t>
            </a:r>
          </a:p>
        </p:txBody>
      </p:sp>
    </p:spTree>
    <p:extLst>
      <p:ext uri="{BB962C8B-B14F-4D97-AF65-F5344CB8AC3E}">
        <p14:creationId xmlns:p14="http://schemas.microsoft.com/office/powerpoint/2010/main" val="242260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8433D18-3D08-4C6C-8D9B-FC3ED7964761}"/>
              </a:ext>
            </a:extLst>
          </p:cNvPr>
          <p:cNvSpPr/>
          <p:nvPr userDrawn="1"/>
        </p:nvSpPr>
        <p:spPr>
          <a:xfrm>
            <a:off x="7111085" y="2102043"/>
            <a:ext cx="6768714" cy="6768712"/>
          </a:xfrm>
          <a:prstGeom prst="ellipse">
            <a:avLst/>
          </a:prstGeom>
          <a:gradFill>
            <a:gsLst>
              <a:gs pos="25000">
                <a:srgbClr val="C00000"/>
              </a:gs>
              <a:gs pos="76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a:extLst>
              <a:ext uri="{FF2B5EF4-FFF2-40B4-BE49-F238E27FC236}">
                <a16:creationId xmlns:a16="http://schemas.microsoft.com/office/drawing/2014/main" id="{6BC924FE-AE8F-40C9-A693-F37397864F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20905" y="1448145"/>
            <a:ext cx="4149080" cy="8076510"/>
          </a:xfrm>
          <a:prstGeom prst="rect">
            <a:avLst/>
          </a:prstGeom>
          <a:effectLst>
            <a:outerShdw blurRad="1270000" algn="ctr" rotWithShape="0">
              <a:prstClr val="black">
                <a:alpha val="43000"/>
              </a:prstClr>
            </a:outerShdw>
          </a:effectLst>
        </p:spPr>
      </p:pic>
      <p:sp>
        <p:nvSpPr>
          <p:cNvPr id="4" name="Picture Placeholder 10">
            <a:extLst>
              <a:ext uri="{FF2B5EF4-FFF2-40B4-BE49-F238E27FC236}">
                <a16:creationId xmlns:a16="http://schemas.microsoft.com/office/drawing/2014/main" id="{892E4B6E-5852-440B-8F94-19FEAE7BB405}"/>
              </a:ext>
            </a:extLst>
          </p:cNvPr>
          <p:cNvSpPr>
            <a:spLocks noGrp="1"/>
          </p:cNvSpPr>
          <p:nvPr>
            <p:ph type="pic" sz="quarter" idx="12"/>
          </p:nvPr>
        </p:nvSpPr>
        <p:spPr>
          <a:xfrm>
            <a:off x="8826503" y="1835900"/>
            <a:ext cx="3345180" cy="7276355"/>
          </a:xfrm>
          <a:custGeom>
            <a:avLst/>
            <a:gdLst>
              <a:gd name="connsiteX0" fmla="*/ 195352 w 2086425"/>
              <a:gd name="connsiteY0" fmla="*/ 0 h 4549458"/>
              <a:gd name="connsiteX1" fmla="*/ 450507 w 2086425"/>
              <a:gd name="connsiteY1" fmla="*/ 0 h 4549458"/>
              <a:gd name="connsiteX2" fmla="*/ 450507 w 2086425"/>
              <a:gd name="connsiteY2" fmla="*/ 14564 h 4549458"/>
              <a:gd name="connsiteX3" fmla="*/ 606282 w 2086425"/>
              <a:gd name="connsiteY3" fmla="*/ 170339 h 4549458"/>
              <a:gd name="connsiteX4" fmla="*/ 1482976 w 2086425"/>
              <a:gd name="connsiteY4" fmla="*/ 170339 h 4549458"/>
              <a:gd name="connsiteX5" fmla="*/ 1638751 w 2086425"/>
              <a:gd name="connsiteY5" fmla="*/ 14564 h 4549458"/>
              <a:gd name="connsiteX6" fmla="*/ 1638751 w 2086425"/>
              <a:gd name="connsiteY6" fmla="*/ 0 h 4549458"/>
              <a:gd name="connsiteX7" fmla="*/ 1891073 w 2086425"/>
              <a:gd name="connsiteY7" fmla="*/ 0 h 4549458"/>
              <a:gd name="connsiteX8" fmla="*/ 2086425 w 2086425"/>
              <a:gd name="connsiteY8" fmla="*/ 195352 h 4549458"/>
              <a:gd name="connsiteX9" fmla="*/ 2086425 w 2086425"/>
              <a:gd name="connsiteY9" fmla="*/ 4354106 h 4549458"/>
              <a:gd name="connsiteX10" fmla="*/ 1891073 w 2086425"/>
              <a:gd name="connsiteY10" fmla="*/ 4549458 h 4549458"/>
              <a:gd name="connsiteX11" fmla="*/ 195352 w 2086425"/>
              <a:gd name="connsiteY11" fmla="*/ 4549458 h 4549458"/>
              <a:gd name="connsiteX12" fmla="*/ 0 w 2086425"/>
              <a:gd name="connsiteY12" fmla="*/ 4354106 h 4549458"/>
              <a:gd name="connsiteX13" fmla="*/ 0 w 2086425"/>
              <a:gd name="connsiteY13" fmla="*/ 195352 h 4549458"/>
              <a:gd name="connsiteX14" fmla="*/ 195352 w 2086425"/>
              <a:gd name="connsiteY14" fmla="*/ 0 h 45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6425" h="4549458">
                <a:moveTo>
                  <a:pt x="195352" y="0"/>
                </a:moveTo>
                <a:lnTo>
                  <a:pt x="450507" y="0"/>
                </a:lnTo>
                <a:lnTo>
                  <a:pt x="450507" y="14564"/>
                </a:lnTo>
                <a:cubicBezTo>
                  <a:pt x="450507" y="100596"/>
                  <a:pt x="520250" y="170339"/>
                  <a:pt x="606282" y="170339"/>
                </a:cubicBezTo>
                <a:lnTo>
                  <a:pt x="1482976" y="170339"/>
                </a:lnTo>
                <a:cubicBezTo>
                  <a:pt x="1569008" y="170339"/>
                  <a:pt x="1638751" y="100596"/>
                  <a:pt x="1638751" y="14564"/>
                </a:cubicBezTo>
                <a:lnTo>
                  <a:pt x="1638751" y="0"/>
                </a:lnTo>
                <a:lnTo>
                  <a:pt x="1891073" y="0"/>
                </a:lnTo>
                <a:cubicBezTo>
                  <a:pt x="1998963" y="0"/>
                  <a:pt x="2086425" y="87462"/>
                  <a:pt x="2086425" y="195352"/>
                </a:cubicBezTo>
                <a:lnTo>
                  <a:pt x="2086425" y="4354106"/>
                </a:lnTo>
                <a:cubicBezTo>
                  <a:pt x="2086425" y="4461996"/>
                  <a:pt x="1998963" y="4549458"/>
                  <a:pt x="1891073" y="4549458"/>
                </a:cubicBezTo>
                <a:lnTo>
                  <a:pt x="195352" y="4549458"/>
                </a:lnTo>
                <a:cubicBezTo>
                  <a:pt x="87462" y="4549458"/>
                  <a:pt x="0" y="4461996"/>
                  <a:pt x="0" y="4354106"/>
                </a:cubicBezTo>
                <a:lnTo>
                  <a:pt x="0" y="195352"/>
                </a:lnTo>
                <a:cubicBezTo>
                  <a:pt x="0" y="87462"/>
                  <a:pt x="87462" y="0"/>
                  <a:pt x="195352" y="0"/>
                </a:cubicBezTo>
                <a:close/>
              </a:path>
            </a:pathLst>
          </a:custGeom>
          <a:solidFill>
            <a:schemeClr val="bg1">
              <a:lumMod val="85000"/>
            </a:schemeClr>
          </a:solidFill>
        </p:spPr>
        <p:txBody>
          <a:bodyPr wrap="square">
            <a:noAutofit/>
          </a:bodyPr>
          <a:lstStyle>
            <a:lvl1pPr marL="0" indent="0">
              <a:buNone/>
              <a:defRPr sz="1800"/>
            </a:lvl1pPr>
          </a:lstStyle>
          <a:p>
            <a:endParaRPr lang="en-US" dirty="0"/>
          </a:p>
          <a:p>
            <a:r>
              <a:rPr lang="en-US" dirty="0"/>
              <a:t>Picture</a:t>
            </a:r>
          </a:p>
        </p:txBody>
      </p:sp>
      <p:sp>
        <p:nvSpPr>
          <p:cNvPr id="6" name="Title 30">
            <a:extLst>
              <a:ext uri="{FF2B5EF4-FFF2-40B4-BE49-F238E27FC236}">
                <a16:creationId xmlns:a16="http://schemas.microsoft.com/office/drawing/2014/main" id="{9A03E4C2-C32E-A14A-9FAE-EE78430279E5}"/>
              </a:ext>
            </a:extLst>
          </p:cNvPr>
          <p:cNvSpPr>
            <a:spLocks noGrp="1"/>
          </p:cNvSpPr>
          <p:nvPr>
            <p:ph type="title" hasCustomPrompt="1"/>
          </p:nvPr>
        </p:nvSpPr>
        <p:spPr>
          <a:xfrm>
            <a:off x="1601071" y="1912921"/>
            <a:ext cx="4753091"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61507B98-8283-294C-9216-1C898D1DFD1A}"/>
              </a:ext>
            </a:extLst>
          </p:cNvPr>
          <p:cNvSpPr>
            <a:spLocks noGrp="1"/>
          </p:cNvSpPr>
          <p:nvPr>
            <p:ph sz="quarter" idx="14" hasCustomPrompt="1"/>
          </p:nvPr>
        </p:nvSpPr>
        <p:spPr>
          <a:xfrm>
            <a:off x="1601146" y="2590157"/>
            <a:ext cx="4753016"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B30E6838-CEB5-474D-923F-7E3C41BF29D0}"/>
              </a:ext>
            </a:extLst>
          </p:cNvPr>
          <p:cNvSpPr>
            <a:spLocks noGrp="1"/>
          </p:cNvSpPr>
          <p:nvPr>
            <p:ph sz="quarter" idx="34" hasCustomPrompt="1"/>
          </p:nvPr>
        </p:nvSpPr>
        <p:spPr>
          <a:xfrm>
            <a:off x="1601072" y="3895623"/>
            <a:ext cx="4753016"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64985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9FDB6144-2B58-9842-9CF9-F91F0D167BD3}"/>
              </a:ext>
            </a:extLst>
          </p:cNvPr>
          <p:cNvSpPr/>
          <p:nvPr userDrawn="1"/>
        </p:nvSpPr>
        <p:spPr>
          <a:xfrm>
            <a:off x="7572647" y="2066753"/>
            <a:ext cx="9960497" cy="7149436"/>
          </a:xfrm>
          <a:prstGeom prst="roundRect">
            <a:avLst>
              <a:gd name="adj" fmla="val 27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2">
            <a:extLst>
              <a:ext uri="{FF2B5EF4-FFF2-40B4-BE49-F238E27FC236}">
                <a16:creationId xmlns:a16="http://schemas.microsoft.com/office/drawing/2014/main" id="{2584CBAF-DD10-D347-B253-48BF67C6DDCC}"/>
              </a:ext>
            </a:extLst>
          </p:cNvPr>
          <p:cNvSpPr/>
          <p:nvPr userDrawn="1"/>
        </p:nvSpPr>
        <p:spPr>
          <a:xfrm>
            <a:off x="1977084" y="1569308"/>
            <a:ext cx="5886042" cy="7834184"/>
          </a:xfrm>
          <a:prstGeom prst="roundRect">
            <a:avLst>
              <a:gd name="adj" fmla="val 1456"/>
            </a:avLst>
          </a:prstGeom>
          <a:gradFill flip="none" rotWithShape="1">
            <a:gsLst>
              <a:gs pos="2000">
                <a:srgbClr val="7030A0"/>
              </a:gs>
              <a:gs pos="100000">
                <a:schemeClr val="accent5"/>
              </a:gs>
            </a:gsLst>
            <a:lin ang="2700000" scaled="1"/>
            <a:tileRect/>
          </a:gradFill>
          <a:ln>
            <a:noFill/>
          </a:ln>
          <a:effectLst>
            <a:outerShdw blurRad="1270000" dist="1206500" sx="85000" sy="85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Shape 5">
            <a:extLst>
              <a:ext uri="{FF2B5EF4-FFF2-40B4-BE49-F238E27FC236}">
                <a16:creationId xmlns:a16="http://schemas.microsoft.com/office/drawing/2014/main" id="{83597125-5B30-6849-83A5-5B367C520637}"/>
              </a:ext>
            </a:extLst>
          </p:cNvPr>
          <p:cNvSpPr/>
          <p:nvPr userDrawn="1"/>
        </p:nvSpPr>
        <p:spPr>
          <a:xfrm>
            <a:off x="2379175" y="2453182"/>
            <a:ext cx="2100648" cy="2100648"/>
          </a:xfrm>
          <a:custGeom>
            <a:avLst/>
            <a:gdLst>
              <a:gd name="connsiteX0" fmla="*/ 1050324 w 2100648"/>
              <a:gd name="connsiteY0" fmla="*/ 115072 h 2100648"/>
              <a:gd name="connsiteX1" fmla="*/ 115072 w 2100648"/>
              <a:gd name="connsiteY1" fmla="*/ 1050324 h 2100648"/>
              <a:gd name="connsiteX2" fmla="*/ 1050324 w 2100648"/>
              <a:gd name="connsiteY2" fmla="*/ 1985576 h 2100648"/>
              <a:gd name="connsiteX3" fmla="*/ 1985576 w 2100648"/>
              <a:gd name="connsiteY3" fmla="*/ 1050324 h 2100648"/>
              <a:gd name="connsiteX4" fmla="*/ 1050324 w 2100648"/>
              <a:gd name="connsiteY4" fmla="*/ 115072 h 2100648"/>
              <a:gd name="connsiteX5" fmla="*/ 1050324 w 2100648"/>
              <a:gd name="connsiteY5" fmla="*/ 0 h 2100648"/>
              <a:gd name="connsiteX6" fmla="*/ 2100648 w 2100648"/>
              <a:gd name="connsiteY6" fmla="*/ 1050324 h 2100648"/>
              <a:gd name="connsiteX7" fmla="*/ 1050324 w 2100648"/>
              <a:gd name="connsiteY7" fmla="*/ 2100648 h 2100648"/>
              <a:gd name="connsiteX8" fmla="*/ 0 w 2100648"/>
              <a:gd name="connsiteY8" fmla="*/ 1050324 h 2100648"/>
              <a:gd name="connsiteX9" fmla="*/ 1050324 w 2100648"/>
              <a:gd name="connsiteY9" fmla="*/ 0 h 210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648" h="2100648">
                <a:moveTo>
                  <a:pt x="1050324" y="115072"/>
                </a:moveTo>
                <a:cubicBezTo>
                  <a:pt x="533799" y="115072"/>
                  <a:pt x="115072" y="533799"/>
                  <a:pt x="115072" y="1050324"/>
                </a:cubicBezTo>
                <a:cubicBezTo>
                  <a:pt x="115072" y="1566849"/>
                  <a:pt x="533799" y="1985576"/>
                  <a:pt x="1050324" y="1985576"/>
                </a:cubicBezTo>
                <a:cubicBezTo>
                  <a:pt x="1566849" y="1985576"/>
                  <a:pt x="1985576" y="1566849"/>
                  <a:pt x="1985576" y="1050324"/>
                </a:cubicBezTo>
                <a:cubicBezTo>
                  <a:pt x="1985576" y="533799"/>
                  <a:pt x="1566849" y="115072"/>
                  <a:pt x="1050324" y="115072"/>
                </a:cubicBezTo>
                <a:close/>
                <a:moveTo>
                  <a:pt x="1050324" y="0"/>
                </a:moveTo>
                <a:cubicBezTo>
                  <a:pt x="1630402" y="0"/>
                  <a:pt x="2100648" y="470246"/>
                  <a:pt x="2100648" y="1050324"/>
                </a:cubicBezTo>
                <a:cubicBezTo>
                  <a:pt x="2100648" y="1630402"/>
                  <a:pt x="1630402" y="2100648"/>
                  <a:pt x="1050324" y="2100648"/>
                </a:cubicBezTo>
                <a:cubicBezTo>
                  <a:pt x="470246" y="2100648"/>
                  <a:pt x="0" y="1630402"/>
                  <a:pt x="0" y="1050324"/>
                </a:cubicBezTo>
                <a:cubicBezTo>
                  <a:pt x="0" y="470246"/>
                  <a:pt x="470246" y="0"/>
                  <a:pt x="10503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icture Placeholder 3">
            <a:extLst>
              <a:ext uri="{FF2B5EF4-FFF2-40B4-BE49-F238E27FC236}">
                <a16:creationId xmlns:a16="http://schemas.microsoft.com/office/drawing/2014/main" id="{0F44AB4C-50D6-7F45-875B-F1D0C767F204}"/>
              </a:ext>
            </a:extLst>
          </p:cNvPr>
          <p:cNvSpPr>
            <a:spLocks noGrp="1"/>
          </p:cNvSpPr>
          <p:nvPr>
            <p:ph type="pic" sz="quarter" idx="12"/>
          </p:nvPr>
        </p:nvSpPr>
        <p:spPr>
          <a:xfrm>
            <a:off x="2552233" y="2626237"/>
            <a:ext cx="1754532" cy="1754532"/>
          </a:xfrm>
          <a:custGeom>
            <a:avLst/>
            <a:gdLst>
              <a:gd name="connsiteX0" fmla="*/ 877266 w 1754532"/>
              <a:gd name="connsiteY0" fmla="*/ 0 h 1754532"/>
              <a:gd name="connsiteX1" fmla="*/ 1754532 w 1754532"/>
              <a:gd name="connsiteY1" fmla="*/ 877266 h 1754532"/>
              <a:gd name="connsiteX2" fmla="*/ 877266 w 1754532"/>
              <a:gd name="connsiteY2" fmla="*/ 1754532 h 1754532"/>
              <a:gd name="connsiteX3" fmla="*/ 0 w 1754532"/>
              <a:gd name="connsiteY3" fmla="*/ 877266 h 1754532"/>
              <a:gd name="connsiteX4" fmla="*/ 877266 w 1754532"/>
              <a:gd name="connsiteY4" fmla="*/ 0 h 1754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532" h="1754532">
                <a:moveTo>
                  <a:pt x="877266" y="0"/>
                </a:moveTo>
                <a:cubicBezTo>
                  <a:pt x="1361767" y="0"/>
                  <a:pt x="1754532" y="392765"/>
                  <a:pt x="1754532" y="877266"/>
                </a:cubicBezTo>
                <a:cubicBezTo>
                  <a:pt x="1754532" y="1361767"/>
                  <a:pt x="1361767" y="1754532"/>
                  <a:pt x="877266" y="1754532"/>
                </a:cubicBezTo>
                <a:cubicBezTo>
                  <a:pt x="392765" y="1754532"/>
                  <a:pt x="0" y="1361767"/>
                  <a:pt x="0" y="877266"/>
                </a:cubicBezTo>
                <a:cubicBezTo>
                  <a:pt x="0" y="392765"/>
                  <a:pt x="392765" y="0"/>
                  <a:pt x="877266" y="0"/>
                </a:cubicBezTo>
                <a:close/>
              </a:path>
            </a:pathLst>
          </a:custGeom>
          <a:solidFill>
            <a:schemeClr val="bg1">
              <a:lumMod val="85000"/>
            </a:schemeClr>
          </a:solidFill>
        </p:spPr>
      </p:sp>
      <p:sp>
        <p:nvSpPr>
          <p:cNvPr id="11" name="Title 30">
            <a:extLst>
              <a:ext uri="{FF2B5EF4-FFF2-40B4-BE49-F238E27FC236}">
                <a16:creationId xmlns:a16="http://schemas.microsoft.com/office/drawing/2014/main" id="{1DC69D17-8FCE-2642-933A-B139611FD2BD}"/>
              </a:ext>
            </a:extLst>
          </p:cNvPr>
          <p:cNvSpPr>
            <a:spLocks noGrp="1"/>
          </p:cNvSpPr>
          <p:nvPr>
            <p:ph type="title" hasCustomPrompt="1"/>
          </p:nvPr>
        </p:nvSpPr>
        <p:spPr>
          <a:xfrm>
            <a:off x="8565124" y="2938003"/>
            <a:ext cx="7845915" cy="677236"/>
          </a:xfrm>
          <a:prstGeom prst="rect">
            <a:avLst/>
          </a:prstGeom>
        </p:spPr>
        <p:txBody>
          <a:bodyPr/>
          <a:lstStyle>
            <a:lvl1pPr>
              <a:defRPr sz="2800" b="1" spc="300">
                <a:solidFill>
                  <a:srgbClr val="C00000"/>
                </a:solidFill>
              </a:defRPr>
            </a:lvl1pPr>
          </a:lstStyle>
          <a:p>
            <a:r>
              <a:rPr lang="en-US" dirty="0"/>
              <a:t>HEADING 1</a:t>
            </a:r>
          </a:p>
        </p:txBody>
      </p:sp>
      <p:sp>
        <p:nvSpPr>
          <p:cNvPr id="12" name="Content Placeholder 33">
            <a:extLst>
              <a:ext uri="{FF2B5EF4-FFF2-40B4-BE49-F238E27FC236}">
                <a16:creationId xmlns:a16="http://schemas.microsoft.com/office/drawing/2014/main" id="{2F5EB3B0-5E6A-3A4A-8060-0E85AE0C6C29}"/>
              </a:ext>
            </a:extLst>
          </p:cNvPr>
          <p:cNvSpPr>
            <a:spLocks noGrp="1"/>
          </p:cNvSpPr>
          <p:nvPr>
            <p:ph sz="quarter" idx="14"/>
          </p:nvPr>
        </p:nvSpPr>
        <p:spPr>
          <a:xfrm>
            <a:off x="8565199" y="3615239"/>
            <a:ext cx="7845840"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3" name="Content Placeholder 29">
            <a:extLst>
              <a:ext uri="{FF2B5EF4-FFF2-40B4-BE49-F238E27FC236}">
                <a16:creationId xmlns:a16="http://schemas.microsoft.com/office/drawing/2014/main" id="{0A598BBD-2A68-9747-A6B1-D8CE95A8F699}"/>
              </a:ext>
            </a:extLst>
          </p:cNvPr>
          <p:cNvSpPr>
            <a:spLocks noGrp="1"/>
          </p:cNvSpPr>
          <p:nvPr>
            <p:ph sz="quarter" idx="17" hasCustomPrompt="1"/>
          </p:nvPr>
        </p:nvSpPr>
        <p:spPr>
          <a:xfrm>
            <a:off x="2714284" y="5089649"/>
            <a:ext cx="4316898" cy="3500898"/>
          </a:xfrm>
          <a:prstGeom prst="rect">
            <a:avLst/>
          </a:prstGeom>
        </p:spPr>
        <p:txBody>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16" name="Content Placeholder 33">
            <a:extLst>
              <a:ext uri="{FF2B5EF4-FFF2-40B4-BE49-F238E27FC236}">
                <a16:creationId xmlns:a16="http://schemas.microsoft.com/office/drawing/2014/main" id="{BB827368-93DD-714C-A609-408CBB4F85FA}"/>
              </a:ext>
            </a:extLst>
          </p:cNvPr>
          <p:cNvSpPr>
            <a:spLocks noGrp="1"/>
          </p:cNvSpPr>
          <p:nvPr>
            <p:ph sz="quarter" idx="18"/>
          </p:nvPr>
        </p:nvSpPr>
        <p:spPr>
          <a:xfrm>
            <a:off x="4643774" y="2763884"/>
            <a:ext cx="2755815" cy="1616885"/>
          </a:xfrm>
          <a:prstGeom prst="rect">
            <a:avLst/>
          </a:prstGeom>
        </p:spPr>
        <p:txBody>
          <a:bodyPr/>
          <a:lstStyle>
            <a:lvl1pPr marL="0" indent="0">
              <a:buNone/>
              <a:defRPr sz="36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98863B03-D681-2C46-965D-0C30E889FDA7}"/>
              </a:ext>
            </a:extLst>
          </p:cNvPr>
          <p:cNvSpPr>
            <a:spLocks noGrp="1"/>
          </p:cNvSpPr>
          <p:nvPr>
            <p:ph sz="quarter" idx="34" hasCustomPrompt="1"/>
          </p:nvPr>
        </p:nvSpPr>
        <p:spPr>
          <a:xfrm>
            <a:off x="8560061" y="4878025"/>
            <a:ext cx="7845840" cy="33941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00614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90604B41-5D34-4264-AAC0-482CEE702C6C}"/>
              </a:ext>
            </a:extLst>
          </p:cNvPr>
          <p:cNvSpPr/>
          <p:nvPr userDrawn="1"/>
        </p:nvSpPr>
        <p:spPr>
          <a:xfrm flipV="1">
            <a:off x="1586808" y="-1"/>
            <a:ext cx="6252519" cy="8204886"/>
          </a:xfrm>
          <a:prstGeom prst="round2SameRect">
            <a:avLst>
              <a:gd name="adj1" fmla="val 7374"/>
              <a:gd name="adj2" fmla="val 0"/>
            </a:avLst>
          </a:prstGeom>
          <a:gradFill>
            <a:gsLst>
              <a:gs pos="2000">
                <a:srgbClr val="C00000"/>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5" name="Picture Placeholder 4">
            <a:extLst>
              <a:ext uri="{FF2B5EF4-FFF2-40B4-BE49-F238E27FC236}">
                <a16:creationId xmlns:a16="http://schemas.microsoft.com/office/drawing/2014/main" id="{1080F70B-C764-40F2-BA21-8914F873D9D2}"/>
              </a:ext>
            </a:extLst>
          </p:cNvPr>
          <p:cNvSpPr>
            <a:spLocks noGrp="1"/>
          </p:cNvSpPr>
          <p:nvPr>
            <p:ph type="pic" sz="quarter" idx="12"/>
          </p:nvPr>
        </p:nvSpPr>
        <p:spPr>
          <a:xfrm>
            <a:off x="1834455" y="-1"/>
            <a:ext cx="6252519" cy="7901941"/>
          </a:xfrm>
          <a:prstGeom prst="round2SameRect">
            <a:avLst>
              <a:gd name="adj1" fmla="val 0"/>
              <a:gd name="adj2" fmla="val 8226"/>
            </a:avLst>
          </a:prstGeom>
          <a:solidFill>
            <a:schemeClr val="bg1">
              <a:lumMod val="95000"/>
              <a:alpha val="40000"/>
            </a:schemeClr>
          </a:solidFill>
          <a:effectLst>
            <a:outerShdw blurRad="1270000" dist="1346200" dir="8100000" sx="90000" sy="90000" algn="tr" rotWithShape="0">
              <a:prstClr val="black">
                <a:alpha val="40000"/>
              </a:prstClr>
            </a:outerShdw>
          </a:effectLst>
        </p:spPr>
        <p:txBody>
          <a:bodyPr wrap="square">
            <a:noAutofit/>
          </a:bodyPr>
          <a:lstStyle>
            <a:lvl1pPr marL="0" indent="0">
              <a:buNone/>
              <a:defRPr sz="1800"/>
            </a:lvl1pPr>
          </a:lstStyle>
          <a:p>
            <a:endParaRPr lang="en-US" dirty="0"/>
          </a:p>
          <a:p>
            <a:r>
              <a:rPr lang="en-US" dirty="0"/>
              <a:t>Picture</a:t>
            </a:r>
          </a:p>
        </p:txBody>
      </p:sp>
      <p:sp>
        <p:nvSpPr>
          <p:cNvPr id="6" name="Rectangle 5">
            <a:extLst>
              <a:ext uri="{FF2B5EF4-FFF2-40B4-BE49-F238E27FC236}">
                <a16:creationId xmlns:a16="http://schemas.microsoft.com/office/drawing/2014/main" id="{5038351D-7FB6-BC43-8093-E2F14792BD1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30">
            <a:extLst>
              <a:ext uri="{FF2B5EF4-FFF2-40B4-BE49-F238E27FC236}">
                <a16:creationId xmlns:a16="http://schemas.microsoft.com/office/drawing/2014/main" id="{57481C0B-EEFF-BB44-A07B-422F15353A43}"/>
              </a:ext>
            </a:extLst>
          </p:cNvPr>
          <p:cNvSpPr>
            <a:spLocks noGrp="1"/>
          </p:cNvSpPr>
          <p:nvPr>
            <p:ph type="title" hasCustomPrompt="1"/>
          </p:nvPr>
        </p:nvSpPr>
        <p:spPr>
          <a:xfrm>
            <a:off x="9426136" y="1127119"/>
            <a:ext cx="8348663" cy="508125"/>
          </a:xfrm>
          <a:prstGeom prst="rect">
            <a:avLst/>
          </a:prstGeom>
        </p:spPr>
        <p:txBody>
          <a:bodyPr>
            <a:normAutofit/>
          </a:bodyPr>
          <a:lstStyle>
            <a:lvl1pPr>
              <a:defRPr sz="2800" b="1" spc="300">
                <a:solidFill>
                  <a:srgbClr val="C00000"/>
                </a:solidFill>
              </a:defRPr>
            </a:lvl1pPr>
          </a:lstStyle>
          <a:p>
            <a:r>
              <a:rPr lang="en-US" dirty="0"/>
              <a:t>HEADING 1</a:t>
            </a:r>
          </a:p>
        </p:txBody>
      </p:sp>
      <p:sp>
        <p:nvSpPr>
          <p:cNvPr id="34" name="Content Placeholder 33">
            <a:extLst>
              <a:ext uri="{FF2B5EF4-FFF2-40B4-BE49-F238E27FC236}">
                <a16:creationId xmlns:a16="http://schemas.microsoft.com/office/drawing/2014/main" id="{1CF801C1-3491-924F-915B-5CCB3F80BB61}"/>
              </a:ext>
            </a:extLst>
          </p:cNvPr>
          <p:cNvSpPr>
            <a:spLocks noGrp="1"/>
          </p:cNvSpPr>
          <p:nvPr>
            <p:ph sz="quarter" idx="14" hasCustomPrompt="1"/>
          </p:nvPr>
        </p:nvSpPr>
        <p:spPr>
          <a:xfrm>
            <a:off x="9426212" y="1761825"/>
            <a:ext cx="834866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531B14C9-CAC0-6648-954D-38297F5667C5}"/>
              </a:ext>
            </a:extLst>
          </p:cNvPr>
          <p:cNvSpPr>
            <a:spLocks noGrp="1"/>
          </p:cNvSpPr>
          <p:nvPr>
            <p:ph sz="quarter" idx="34" hasCustomPrompt="1"/>
          </p:nvPr>
        </p:nvSpPr>
        <p:spPr>
          <a:xfrm>
            <a:off x="9426136" y="3054727"/>
            <a:ext cx="834866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70132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Rectangle: Rounded Corners 2">
            <a:extLst>
              <a:ext uri="{FF2B5EF4-FFF2-40B4-BE49-F238E27FC236}">
                <a16:creationId xmlns:a16="http://schemas.microsoft.com/office/drawing/2014/main" id="{6EB71DAF-95BD-2F4D-A26F-7A189BFDE75F}"/>
              </a:ext>
            </a:extLst>
          </p:cNvPr>
          <p:cNvSpPr/>
          <p:nvPr userDrawn="1"/>
        </p:nvSpPr>
        <p:spPr>
          <a:xfrm>
            <a:off x="6795501" y="1569308"/>
            <a:ext cx="5886042" cy="7834184"/>
          </a:xfrm>
          <a:prstGeom prst="roundRect">
            <a:avLst>
              <a:gd name="adj" fmla="val 1456"/>
            </a:avLst>
          </a:prstGeom>
          <a:gradFill flip="none" rotWithShape="1">
            <a:gsLst>
              <a:gs pos="22000">
                <a:srgbClr val="C00000"/>
              </a:gs>
              <a:gs pos="72000">
                <a:srgbClr val="7030A0"/>
              </a:gs>
            </a:gsLst>
            <a:lin ang="2700000" scaled="1"/>
            <a:tileRect/>
          </a:gradFill>
          <a:ln>
            <a:noFill/>
          </a:ln>
          <a:effectLst>
            <a:outerShdw blurRad="1270000" sx="90000" sy="9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icture Placeholder 14">
            <a:extLst>
              <a:ext uri="{FF2B5EF4-FFF2-40B4-BE49-F238E27FC236}">
                <a16:creationId xmlns:a16="http://schemas.microsoft.com/office/drawing/2014/main" id="{411F3CD9-3A88-42DF-B153-A78955F15986}"/>
              </a:ext>
            </a:extLst>
          </p:cNvPr>
          <p:cNvSpPr>
            <a:spLocks noGrp="1"/>
          </p:cNvSpPr>
          <p:nvPr>
            <p:ph type="pic" sz="quarter" idx="15"/>
          </p:nvPr>
        </p:nvSpPr>
        <p:spPr>
          <a:xfrm>
            <a:off x="3237473" y="4359457"/>
            <a:ext cx="4149375" cy="4149375"/>
          </a:xfrm>
          <a:custGeom>
            <a:avLst/>
            <a:gdLst>
              <a:gd name="connsiteX0" fmla="*/ 2074688 w 4149375"/>
              <a:gd name="connsiteY0" fmla="*/ 0 h 4149375"/>
              <a:gd name="connsiteX1" fmla="*/ 4149375 w 4149375"/>
              <a:gd name="connsiteY1" fmla="*/ 2074688 h 4149375"/>
              <a:gd name="connsiteX2" fmla="*/ 2074688 w 4149375"/>
              <a:gd name="connsiteY2" fmla="*/ 4149375 h 4149375"/>
              <a:gd name="connsiteX3" fmla="*/ 0 w 4149375"/>
              <a:gd name="connsiteY3" fmla="*/ 2074688 h 4149375"/>
            </a:gdLst>
            <a:ahLst/>
            <a:cxnLst>
              <a:cxn ang="0">
                <a:pos x="connsiteX0" y="connsiteY0"/>
              </a:cxn>
              <a:cxn ang="0">
                <a:pos x="connsiteX1" y="connsiteY1"/>
              </a:cxn>
              <a:cxn ang="0">
                <a:pos x="connsiteX2" y="connsiteY2"/>
              </a:cxn>
              <a:cxn ang="0">
                <a:pos x="connsiteX3" y="connsiteY3"/>
              </a:cxn>
            </a:cxnLst>
            <a:rect l="l" t="t" r="r" b="b"/>
            <a:pathLst>
              <a:path w="4149375" h="4149375">
                <a:moveTo>
                  <a:pt x="2074688" y="0"/>
                </a:moveTo>
                <a:lnTo>
                  <a:pt x="4149375" y="2074688"/>
                </a:lnTo>
                <a:lnTo>
                  <a:pt x="2074688" y="4149375"/>
                </a:lnTo>
                <a:lnTo>
                  <a:pt x="0" y="2074688"/>
                </a:lnTo>
                <a:close/>
              </a:path>
            </a:pathLst>
          </a:custGeom>
          <a:solidFill>
            <a:schemeClr val="bg1">
              <a:lumMod val="95000"/>
            </a:schemeClr>
          </a:solidFill>
          <a:effectLst>
            <a:outerShdw blurRad="1270000" dist="1219200" sx="80000" sy="80000" algn="l" rotWithShape="0">
              <a:prstClr val="black">
                <a:alpha val="13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3" name="Picture Placeholder 12">
            <a:extLst>
              <a:ext uri="{FF2B5EF4-FFF2-40B4-BE49-F238E27FC236}">
                <a16:creationId xmlns:a16="http://schemas.microsoft.com/office/drawing/2014/main" id="{5E5DE3DC-1A4B-4D26-A2A6-3A22903451A3}"/>
              </a:ext>
            </a:extLst>
          </p:cNvPr>
          <p:cNvSpPr>
            <a:spLocks noGrp="1"/>
          </p:cNvSpPr>
          <p:nvPr>
            <p:ph type="pic" sz="quarter" idx="14"/>
          </p:nvPr>
        </p:nvSpPr>
        <p:spPr>
          <a:xfrm>
            <a:off x="15748004" y="1143466"/>
            <a:ext cx="1850076" cy="1850074"/>
          </a:xfrm>
          <a:custGeom>
            <a:avLst/>
            <a:gdLst>
              <a:gd name="connsiteX0" fmla="*/ 925038 w 1850076"/>
              <a:gd name="connsiteY0" fmla="*/ 0 h 1850074"/>
              <a:gd name="connsiteX1" fmla="*/ 1850076 w 1850076"/>
              <a:gd name="connsiteY1" fmla="*/ 925037 h 1850074"/>
              <a:gd name="connsiteX2" fmla="*/ 925038 w 1850076"/>
              <a:gd name="connsiteY2" fmla="*/ 1850074 h 1850074"/>
              <a:gd name="connsiteX3" fmla="*/ 0 w 1850076"/>
              <a:gd name="connsiteY3" fmla="*/ 925037 h 1850074"/>
            </a:gdLst>
            <a:ahLst/>
            <a:cxnLst>
              <a:cxn ang="0">
                <a:pos x="connsiteX0" y="connsiteY0"/>
              </a:cxn>
              <a:cxn ang="0">
                <a:pos x="connsiteX1" y="connsiteY1"/>
              </a:cxn>
              <a:cxn ang="0">
                <a:pos x="connsiteX2" y="connsiteY2"/>
              </a:cxn>
              <a:cxn ang="0">
                <a:pos x="connsiteX3" y="connsiteY3"/>
              </a:cxn>
            </a:cxnLst>
            <a:rect l="l" t="t" r="r" b="b"/>
            <a:pathLst>
              <a:path w="1850076" h="1850074">
                <a:moveTo>
                  <a:pt x="925038" y="0"/>
                </a:moveTo>
                <a:lnTo>
                  <a:pt x="1850076" y="925037"/>
                </a:lnTo>
                <a:lnTo>
                  <a:pt x="925038" y="1850074"/>
                </a:lnTo>
                <a:lnTo>
                  <a:pt x="0" y="925037"/>
                </a:lnTo>
                <a:close/>
              </a:path>
            </a:pathLst>
          </a:custGeom>
          <a:solidFill>
            <a:schemeClr val="bg1">
              <a:lumMod val="95000"/>
            </a:schemeClr>
          </a:solidFill>
          <a:effectLst>
            <a:outerShdw blurRad="1270000" dist="368300" dir="10800000" sx="80000" sy="80000" algn="r" rotWithShape="0">
              <a:prstClr val="black">
                <a:alpha val="25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1" name="Picture Placeholder 10">
            <a:extLst>
              <a:ext uri="{FF2B5EF4-FFF2-40B4-BE49-F238E27FC236}">
                <a16:creationId xmlns:a16="http://schemas.microsoft.com/office/drawing/2014/main" id="{0421994A-8B73-4CA9-81DC-FDE1DDAF8B33}"/>
              </a:ext>
            </a:extLst>
          </p:cNvPr>
          <p:cNvSpPr>
            <a:spLocks noGrp="1"/>
          </p:cNvSpPr>
          <p:nvPr>
            <p:ph type="pic" sz="quarter" idx="13"/>
          </p:nvPr>
        </p:nvSpPr>
        <p:spPr>
          <a:xfrm>
            <a:off x="898978" y="2568698"/>
            <a:ext cx="1850076" cy="1850074"/>
          </a:xfrm>
          <a:custGeom>
            <a:avLst/>
            <a:gdLst>
              <a:gd name="connsiteX0" fmla="*/ 925038 w 1850076"/>
              <a:gd name="connsiteY0" fmla="*/ 0 h 1850074"/>
              <a:gd name="connsiteX1" fmla="*/ 1850076 w 1850076"/>
              <a:gd name="connsiteY1" fmla="*/ 925037 h 1850074"/>
              <a:gd name="connsiteX2" fmla="*/ 925038 w 1850076"/>
              <a:gd name="connsiteY2" fmla="*/ 1850074 h 1850074"/>
              <a:gd name="connsiteX3" fmla="*/ 0 w 1850076"/>
              <a:gd name="connsiteY3" fmla="*/ 925037 h 1850074"/>
            </a:gdLst>
            <a:ahLst/>
            <a:cxnLst>
              <a:cxn ang="0">
                <a:pos x="connsiteX0" y="connsiteY0"/>
              </a:cxn>
              <a:cxn ang="0">
                <a:pos x="connsiteX1" y="connsiteY1"/>
              </a:cxn>
              <a:cxn ang="0">
                <a:pos x="connsiteX2" y="connsiteY2"/>
              </a:cxn>
              <a:cxn ang="0">
                <a:pos x="connsiteX3" y="connsiteY3"/>
              </a:cxn>
            </a:cxnLst>
            <a:rect l="l" t="t" r="r" b="b"/>
            <a:pathLst>
              <a:path w="1850076" h="1850074">
                <a:moveTo>
                  <a:pt x="925038" y="0"/>
                </a:moveTo>
                <a:lnTo>
                  <a:pt x="1850076" y="925037"/>
                </a:lnTo>
                <a:lnTo>
                  <a:pt x="925038" y="1850074"/>
                </a:lnTo>
                <a:lnTo>
                  <a:pt x="0" y="925037"/>
                </a:lnTo>
                <a:close/>
              </a:path>
            </a:pathLst>
          </a:custGeom>
          <a:solidFill>
            <a:schemeClr val="bg1">
              <a:lumMod val="95000"/>
            </a:schemeClr>
          </a:solidFill>
          <a:effectLst>
            <a:outerShdw blurRad="1270000" dist="444500" sx="80000" sy="80000" algn="l" rotWithShape="0">
              <a:prstClr val="black">
                <a:alpha val="18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9" name="Picture Placeholder 8">
            <a:extLst>
              <a:ext uri="{FF2B5EF4-FFF2-40B4-BE49-F238E27FC236}">
                <a16:creationId xmlns:a16="http://schemas.microsoft.com/office/drawing/2014/main" id="{73BF5CA1-7F17-4489-AD25-0A87BFC8CC55}"/>
              </a:ext>
            </a:extLst>
          </p:cNvPr>
          <p:cNvSpPr>
            <a:spLocks noGrp="1"/>
          </p:cNvSpPr>
          <p:nvPr>
            <p:ph type="pic" sz="quarter" idx="12"/>
          </p:nvPr>
        </p:nvSpPr>
        <p:spPr>
          <a:xfrm>
            <a:off x="4449134" y="-765680"/>
            <a:ext cx="3555912" cy="3555912"/>
          </a:xfrm>
          <a:custGeom>
            <a:avLst/>
            <a:gdLst>
              <a:gd name="connsiteX0" fmla="*/ 1777956 w 3555912"/>
              <a:gd name="connsiteY0" fmla="*/ 0 h 3555912"/>
              <a:gd name="connsiteX1" fmla="*/ 3555912 w 3555912"/>
              <a:gd name="connsiteY1" fmla="*/ 1777956 h 3555912"/>
              <a:gd name="connsiteX2" fmla="*/ 1777956 w 3555912"/>
              <a:gd name="connsiteY2" fmla="*/ 3555912 h 3555912"/>
              <a:gd name="connsiteX3" fmla="*/ 0 w 3555912"/>
              <a:gd name="connsiteY3" fmla="*/ 1777956 h 3555912"/>
            </a:gdLst>
            <a:ahLst/>
            <a:cxnLst>
              <a:cxn ang="0">
                <a:pos x="connsiteX0" y="connsiteY0"/>
              </a:cxn>
              <a:cxn ang="0">
                <a:pos x="connsiteX1" y="connsiteY1"/>
              </a:cxn>
              <a:cxn ang="0">
                <a:pos x="connsiteX2" y="connsiteY2"/>
              </a:cxn>
              <a:cxn ang="0">
                <a:pos x="connsiteX3" y="connsiteY3"/>
              </a:cxn>
            </a:cxnLst>
            <a:rect l="l" t="t" r="r" b="b"/>
            <a:pathLst>
              <a:path w="3555912" h="3555912">
                <a:moveTo>
                  <a:pt x="1777956" y="0"/>
                </a:moveTo>
                <a:lnTo>
                  <a:pt x="3555912" y="1777956"/>
                </a:lnTo>
                <a:lnTo>
                  <a:pt x="1777956" y="3555912"/>
                </a:lnTo>
                <a:lnTo>
                  <a:pt x="0" y="1777956"/>
                </a:lnTo>
                <a:close/>
              </a:path>
            </a:pathLst>
          </a:custGeom>
          <a:solidFill>
            <a:schemeClr val="bg1">
              <a:lumMod val="95000"/>
            </a:schemeClr>
          </a:solidFill>
          <a:effectLst>
            <a:outerShdw blurRad="1270000" dist="914400" sx="80000" sy="80000" algn="l" rotWithShape="0">
              <a:prstClr val="black">
                <a:alpha val="17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9" name="Picture Placeholder 18">
            <a:extLst>
              <a:ext uri="{FF2B5EF4-FFF2-40B4-BE49-F238E27FC236}">
                <a16:creationId xmlns:a16="http://schemas.microsoft.com/office/drawing/2014/main" id="{07526FE4-ECA1-4A7B-8E2C-98709737AC95}"/>
              </a:ext>
            </a:extLst>
          </p:cNvPr>
          <p:cNvSpPr>
            <a:spLocks noGrp="1"/>
          </p:cNvSpPr>
          <p:nvPr>
            <p:ph type="pic" sz="quarter" idx="17"/>
          </p:nvPr>
        </p:nvSpPr>
        <p:spPr>
          <a:xfrm>
            <a:off x="5261256" y="6681262"/>
            <a:ext cx="7059992" cy="7059992"/>
          </a:xfrm>
          <a:custGeom>
            <a:avLst/>
            <a:gdLst>
              <a:gd name="connsiteX0" fmla="*/ 3529996 w 7059992"/>
              <a:gd name="connsiteY0" fmla="*/ 0 h 7059992"/>
              <a:gd name="connsiteX1" fmla="*/ 7059992 w 7059992"/>
              <a:gd name="connsiteY1" fmla="*/ 3529996 h 7059992"/>
              <a:gd name="connsiteX2" fmla="*/ 3529996 w 7059992"/>
              <a:gd name="connsiteY2" fmla="*/ 7059992 h 7059992"/>
              <a:gd name="connsiteX3" fmla="*/ 0 w 7059992"/>
              <a:gd name="connsiteY3" fmla="*/ 3529996 h 7059992"/>
            </a:gdLst>
            <a:ahLst/>
            <a:cxnLst>
              <a:cxn ang="0">
                <a:pos x="connsiteX0" y="connsiteY0"/>
              </a:cxn>
              <a:cxn ang="0">
                <a:pos x="connsiteX1" y="connsiteY1"/>
              </a:cxn>
              <a:cxn ang="0">
                <a:pos x="connsiteX2" y="connsiteY2"/>
              </a:cxn>
              <a:cxn ang="0">
                <a:pos x="connsiteX3" y="connsiteY3"/>
              </a:cxn>
            </a:cxnLst>
            <a:rect l="l" t="t" r="r" b="b"/>
            <a:pathLst>
              <a:path w="7059992" h="7059992">
                <a:moveTo>
                  <a:pt x="3529996" y="0"/>
                </a:moveTo>
                <a:lnTo>
                  <a:pt x="7059992" y="3529996"/>
                </a:lnTo>
                <a:lnTo>
                  <a:pt x="3529996" y="7059992"/>
                </a:lnTo>
                <a:lnTo>
                  <a:pt x="0" y="3529996"/>
                </a:lnTo>
                <a:close/>
              </a:path>
            </a:pathLst>
          </a:custGeom>
          <a:solidFill>
            <a:schemeClr val="bg1">
              <a:lumMod val="95000"/>
            </a:schemeClr>
          </a:solidFill>
          <a:effectLst>
            <a:outerShdw blurRad="1270000" dist="1587500" dir="16200000" sx="80000" sy="80000" rotWithShape="0">
              <a:prstClr val="black">
                <a:alpha val="12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7" name="Picture Placeholder 16">
            <a:extLst>
              <a:ext uri="{FF2B5EF4-FFF2-40B4-BE49-F238E27FC236}">
                <a16:creationId xmlns:a16="http://schemas.microsoft.com/office/drawing/2014/main" id="{48C894DE-6F3D-48E8-8B09-814327362E29}"/>
              </a:ext>
            </a:extLst>
          </p:cNvPr>
          <p:cNvSpPr>
            <a:spLocks noGrp="1"/>
          </p:cNvSpPr>
          <p:nvPr>
            <p:ph type="pic" sz="quarter" idx="16"/>
          </p:nvPr>
        </p:nvSpPr>
        <p:spPr>
          <a:xfrm>
            <a:off x="10787003" y="3456883"/>
            <a:ext cx="5886042" cy="5886042"/>
          </a:xfrm>
          <a:custGeom>
            <a:avLst/>
            <a:gdLst>
              <a:gd name="connsiteX0" fmla="*/ 2943021 w 5886042"/>
              <a:gd name="connsiteY0" fmla="*/ 0 h 5886042"/>
              <a:gd name="connsiteX1" fmla="*/ 5886042 w 5886042"/>
              <a:gd name="connsiteY1" fmla="*/ 2943021 h 5886042"/>
              <a:gd name="connsiteX2" fmla="*/ 2943021 w 5886042"/>
              <a:gd name="connsiteY2" fmla="*/ 5886042 h 5886042"/>
              <a:gd name="connsiteX3" fmla="*/ 0 w 5886042"/>
              <a:gd name="connsiteY3" fmla="*/ 2943021 h 5886042"/>
            </a:gdLst>
            <a:ahLst/>
            <a:cxnLst>
              <a:cxn ang="0">
                <a:pos x="connsiteX0" y="connsiteY0"/>
              </a:cxn>
              <a:cxn ang="0">
                <a:pos x="connsiteX1" y="connsiteY1"/>
              </a:cxn>
              <a:cxn ang="0">
                <a:pos x="connsiteX2" y="connsiteY2"/>
              </a:cxn>
              <a:cxn ang="0">
                <a:pos x="connsiteX3" y="connsiteY3"/>
              </a:cxn>
            </a:cxnLst>
            <a:rect l="l" t="t" r="r" b="b"/>
            <a:pathLst>
              <a:path w="5886042" h="5886042">
                <a:moveTo>
                  <a:pt x="2943021" y="0"/>
                </a:moveTo>
                <a:lnTo>
                  <a:pt x="5886042" y="2943021"/>
                </a:lnTo>
                <a:lnTo>
                  <a:pt x="2943021" y="5886042"/>
                </a:lnTo>
                <a:lnTo>
                  <a:pt x="0" y="2943021"/>
                </a:lnTo>
                <a:close/>
              </a:path>
            </a:pathLst>
          </a:custGeom>
          <a:solidFill>
            <a:schemeClr val="bg1">
              <a:lumMod val="95000"/>
            </a:schemeClr>
          </a:solidFill>
          <a:effectLst>
            <a:outerShdw blurRad="1270000" dist="1320800" dir="10800000" sx="80000" sy="80000" algn="r" rotWithShape="0">
              <a:prstClr val="black">
                <a:alpha val="17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0" name="Title 30">
            <a:extLst>
              <a:ext uri="{FF2B5EF4-FFF2-40B4-BE49-F238E27FC236}">
                <a16:creationId xmlns:a16="http://schemas.microsoft.com/office/drawing/2014/main" id="{AE31BF51-42D5-934A-9958-51E4196E9097}"/>
              </a:ext>
            </a:extLst>
          </p:cNvPr>
          <p:cNvSpPr>
            <a:spLocks noGrp="1"/>
          </p:cNvSpPr>
          <p:nvPr>
            <p:ph type="title" hasCustomPrompt="1"/>
          </p:nvPr>
        </p:nvSpPr>
        <p:spPr>
          <a:xfrm>
            <a:off x="7492650" y="2596480"/>
            <a:ext cx="4558843" cy="616668"/>
          </a:xfrm>
          <a:prstGeom prst="rect">
            <a:avLst/>
          </a:prstGeom>
        </p:spPr>
        <p:txBody>
          <a:bodyPr>
            <a:normAutofit/>
          </a:bodyPr>
          <a:lstStyle>
            <a:lvl1pPr>
              <a:defRPr sz="2400" b="1" spc="300">
                <a:solidFill>
                  <a:schemeClr val="bg1"/>
                </a:solidFill>
              </a:defRPr>
            </a:lvl1pPr>
          </a:lstStyle>
          <a:p>
            <a:r>
              <a:rPr lang="en-US" dirty="0"/>
              <a:t>HEADING 1</a:t>
            </a:r>
          </a:p>
        </p:txBody>
      </p:sp>
      <p:sp>
        <p:nvSpPr>
          <p:cNvPr id="12" name="Content Placeholder 33">
            <a:extLst>
              <a:ext uri="{FF2B5EF4-FFF2-40B4-BE49-F238E27FC236}">
                <a16:creationId xmlns:a16="http://schemas.microsoft.com/office/drawing/2014/main" id="{89996F8B-CC2E-D74A-ABA0-2EBE9E699316}"/>
              </a:ext>
            </a:extLst>
          </p:cNvPr>
          <p:cNvSpPr>
            <a:spLocks noGrp="1"/>
          </p:cNvSpPr>
          <p:nvPr>
            <p:ph sz="quarter" idx="18" hasCustomPrompt="1"/>
          </p:nvPr>
        </p:nvSpPr>
        <p:spPr>
          <a:xfrm>
            <a:off x="7492726" y="3273715"/>
            <a:ext cx="4511705" cy="2400253"/>
          </a:xfrm>
          <a:prstGeom prst="rect">
            <a:avLst/>
          </a:prstGeom>
        </p:spPr>
        <p:txBody>
          <a:bodyPr>
            <a:normAutofit/>
          </a:bodyPr>
          <a:lstStyle>
            <a:lvl1pPr marL="0" indent="0">
              <a:buNone/>
              <a:defRPr sz="48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Tree>
    <p:extLst>
      <p:ext uri="{BB962C8B-B14F-4D97-AF65-F5344CB8AC3E}">
        <p14:creationId xmlns:p14="http://schemas.microsoft.com/office/powerpoint/2010/main" val="18706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404E201-8DCA-4C76-81D3-A099ED374738}"/>
              </a:ext>
            </a:extLst>
          </p:cNvPr>
          <p:cNvSpPr>
            <a:spLocks noGrp="1"/>
          </p:cNvSpPr>
          <p:nvPr>
            <p:ph type="pic" sz="quarter" idx="10"/>
          </p:nvPr>
        </p:nvSpPr>
        <p:spPr>
          <a:xfrm>
            <a:off x="-1" y="0"/>
            <a:ext cx="19477038" cy="6459794"/>
          </a:xfrm>
          <a:prstGeom prst="rect">
            <a:avLst/>
          </a:prstGeom>
          <a:solidFill>
            <a:schemeClr val="bg1">
              <a:lumMod val="95000"/>
              <a:alpha val="30000"/>
            </a:schemeClr>
          </a:solidFill>
        </p:spPr>
        <p:txBody>
          <a:bodyPr/>
          <a:lstStyle>
            <a:lvl1pPr marL="0" indent="0" algn="ctr">
              <a:buNone/>
              <a:defRPr sz="2800">
                <a:solidFill>
                  <a:schemeClr val="tx1">
                    <a:lumMod val="50000"/>
                    <a:lumOff val="50000"/>
                  </a:schemeClr>
                </a:solidFill>
              </a:defRPr>
            </a:lvl1pPr>
          </a:lstStyle>
          <a:p>
            <a:endParaRPr lang="id-ID" dirty="0"/>
          </a:p>
        </p:txBody>
      </p:sp>
      <p:sp>
        <p:nvSpPr>
          <p:cNvPr id="4" name="Rectangle 3">
            <a:extLst>
              <a:ext uri="{FF2B5EF4-FFF2-40B4-BE49-F238E27FC236}">
                <a16:creationId xmlns:a16="http://schemas.microsoft.com/office/drawing/2014/main" id="{93A49912-AA49-0541-8D60-5088D0D1E28F}"/>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C4302E-1850-6D47-B658-F3FCC09750FC}"/>
              </a:ext>
            </a:extLst>
          </p:cNvPr>
          <p:cNvSpPr/>
          <p:nvPr userDrawn="1"/>
        </p:nvSpPr>
        <p:spPr>
          <a:xfrm>
            <a:off x="0" y="6459794"/>
            <a:ext cx="6492346" cy="4513006"/>
          </a:xfrm>
          <a:prstGeom prst="rect">
            <a:avLst/>
          </a:prstGeom>
          <a:gradFill flip="none" rotWithShape="1">
            <a:gsLst>
              <a:gs pos="94000">
                <a:srgbClr val="C00000"/>
              </a:gs>
              <a:gs pos="17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a:extLst>
              <a:ext uri="{FF2B5EF4-FFF2-40B4-BE49-F238E27FC236}">
                <a16:creationId xmlns:a16="http://schemas.microsoft.com/office/drawing/2014/main" id="{02D51826-3BAD-BE4C-903F-DFF7F5F812FB}"/>
              </a:ext>
            </a:extLst>
          </p:cNvPr>
          <p:cNvSpPr/>
          <p:nvPr userDrawn="1"/>
        </p:nvSpPr>
        <p:spPr>
          <a:xfrm>
            <a:off x="6492346" y="6459794"/>
            <a:ext cx="6492346" cy="4513006"/>
          </a:xfrm>
          <a:prstGeom prst="rect">
            <a:avLst/>
          </a:prstGeom>
          <a:gradFill>
            <a:gsLst>
              <a:gs pos="2000">
                <a:schemeClr val="tx2">
                  <a:lumMod val="60000"/>
                  <a:lumOff val="40000"/>
                </a:schemeClr>
              </a:gs>
              <a:gs pos="100000">
                <a:schemeClr val="tx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C1F59BE8-B68C-3D49-9744-3A67937D7B9F}"/>
              </a:ext>
            </a:extLst>
          </p:cNvPr>
          <p:cNvSpPr/>
          <p:nvPr userDrawn="1"/>
        </p:nvSpPr>
        <p:spPr>
          <a:xfrm>
            <a:off x="12984692" y="6459794"/>
            <a:ext cx="6492346" cy="4513006"/>
          </a:xfrm>
          <a:prstGeom prst="rect">
            <a:avLst/>
          </a:prstGeom>
          <a:gradFill>
            <a:gsLst>
              <a:gs pos="2000">
                <a:schemeClr val="accent3"/>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roup 22">
            <a:extLst>
              <a:ext uri="{FF2B5EF4-FFF2-40B4-BE49-F238E27FC236}">
                <a16:creationId xmlns:a16="http://schemas.microsoft.com/office/drawing/2014/main" id="{8B214326-51A1-A34A-B5C5-09D4D33C7AFC}"/>
              </a:ext>
            </a:extLst>
          </p:cNvPr>
          <p:cNvGrpSpPr/>
          <p:nvPr userDrawn="1"/>
        </p:nvGrpSpPr>
        <p:grpSpPr>
          <a:xfrm>
            <a:off x="8929081" y="5650357"/>
            <a:ext cx="1618882" cy="1618880"/>
            <a:chOff x="6104965" y="2265289"/>
            <a:chExt cx="1855694" cy="1855694"/>
          </a:xfrm>
        </p:grpSpPr>
        <p:sp>
          <p:nvSpPr>
            <p:cNvPr id="24" name="Oval 23">
              <a:extLst>
                <a:ext uri="{FF2B5EF4-FFF2-40B4-BE49-F238E27FC236}">
                  <a16:creationId xmlns:a16="http://schemas.microsoft.com/office/drawing/2014/main" id="{49CF4CF9-71AE-A44B-A675-941E0F1CEE07}"/>
                </a:ext>
              </a:extLst>
            </p:cNvPr>
            <p:cNvSpPr/>
            <p:nvPr/>
          </p:nvSpPr>
          <p:spPr>
            <a:xfrm>
              <a:off x="6104965" y="2265289"/>
              <a:ext cx="1855694" cy="1855694"/>
            </a:xfrm>
            <a:prstGeom prst="ellipse">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0735C91-58F7-E440-899C-4D96C3BE9A98}"/>
                </a:ext>
              </a:extLst>
            </p:cNvPr>
            <p:cNvSpPr/>
            <p:nvPr/>
          </p:nvSpPr>
          <p:spPr>
            <a:xfrm>
              <a:off x="6326458" y="2482124"/>
              <a:ext cx="1422023" cy="1422023"/>
            </a:xfrm>
            <a:prstGeom prst="ellipse">
              <a:avLst/>
            </a:prstGeom>
            <a:solidFill>
              <a:srgbClr val="C0000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B4A0DBB-5D67-D14B-A605-3D9FC3323E4A}"/>
                </a:ext>
              </a:extLst>
            </p:cNvPr>
            <p:cNvSpPr/>
            <p:nvPr/>
          </p:nvSpPr>
          <p:spPr>
            <a:xfrm>
              <a:off x="6566834" y="2724359"/>
              <a:ext cx="942451" cy="942451"/>
            </a:xfrm>
            <a:prstGeom prst="ellipse">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AB1C8EA-0216-FC45-8063-5E1BC13E7BD7}"/>
              </a:ext>
            </a:extLst>
          </p:cNvPr>
          <p:cNvGrpSpPr/>
          <p:nvPr userDrawn="1"/>
        </p:nvGrpSpPr>
        <p:grpSpPr>
          <a:xfrm>
            <a:off x="15421427" y="5650357"/>
            <a:ext cx="1618882" cy="1618880"/>
            <a:chOff x="6104965" y="2265289"/>
            <a:chExt cx="1855694" cy="1855694"/>
          </a:xfrm>
        </p:grpSpPr>
        <p:sp>
          <p:nvSpPr>
            <p:cNvPr id="28" name="Oval 27">
              <a:extLst>
                <a:ext uri="{FF2B5EF4-FFF2-40B4-BE49-F238E27FC236}">
                  <a16:creationId xmlns:a16="http://schemas.microsoft.com/office/drawing/2014/main" id="{30E7602B-DBFB-334B-89D5-E773515BB5F5}"/>
                </a:ext>
              </a:extLst>
            </p:cNvPr>
            <p:cNvSpPr/>
            <p:nvPr/>
          </p:nvSpPr>
          <p:spPr>
            <a:xfrm>
              <a:off x="6104965" y="2265289"/>
              <a:ext cx="1855694" cy="1855694"/>
            </a:xfrm>
            <a:prstGeom prst="ellipse">
              <a:avLst/>
            </a:prstGeom>
            <a:solidFill>
              <a:srgbClr val="C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722EDA5-2F6E-B94B-8803-80C318C9702B}"/>
                </a:ext>
              </a:extLst>
            </p:cNvPr>
            <p:cNvSpPr/>
            <p:nvPr/>
          </p:nvSpPr>
          <p:spPr>
            <a:xfrm>
              <a:off x="6326458" y="2482124"/>
              <a:ext cx="1422023" cy="1422023"/>
            </a:xfrm>
            <a:prstGeom prst="ellipse">
              <a:avLst/>
            </a:prstGeom>
            <a:solidFill>
              <a:srgbClr val="8638C3">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0E79DF69-9BB5-6149-ABB1-27DE00AB13B9}"/>
                </a:ext>
              </a:extLst>
            </p:cNvPr>
            <p:cNvSpPr/>
            <p:nvPr/>
          </p:nvSpPr>
          <p:spPr>
            <a:xfrm>
              <a:off x="6566834" y="2724359"/>
              <a:ext cx="942451" cy="94245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D4E609AB-0BCA-5E41-9AF2-22BF6CBAD2D8}"/>
              </a:ext>
            </a:extLst>
          </p:cNvPr>
          <p:cNvSpPr/>
          <p:nvPr userDrawn="1"/>
        </p:nvSpPr>
        <p:spPr>
          <a:xfrm>
            <a:off x="2436732" y="5650357"/>
            <a:ext cx="1618882" cy="1618880"/>
          </a:xfrm>
          <a:prstGeom prst="ellipse">
            <a:avLst/>
          </a:prstGeom>
          <a:solidFill>
            <a:srgbClr val="C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597B659-9EB5-204A-A7F8-139BFC224CE8}"/>
              </a:ext>
            </a:extLst>
          </p:cNvPr>
          <p:cNvSpPr/>
          <p:nvPr userDrawn="1"/>
        </p:nvSpPr>
        <p:spPr>
          <a:xfrm>
            <a:off x="2629959" y="5839521"/>
            <a:ext cx="1240553" cy="1240552"/>
          </a:xfrm>
          <a:prstGeom prst="ellipse">
            <a:avLst/>
          </a:prstGeom>
          <a:solidFill>
            <a:srgbClr val="7030A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FCB09F-C0EE-9A47-91DA-7934B8338939}"/>
              </a:ext>
            </a:extLst>
          </p:cNvPr>
          <p:cNvSpPr/>
          <p:nvPr userDrawn="1"/>
        </p:nvSpPr>
        <p:spPr>
          <a:xfrm>
            <a:off x="2839660" y="6050843"/>
            <a:ext cx="822181" cy="8221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ntent Placeholder 29">
            <a:extLst>
              <a:ext uri="{FF2B5EF4-FFF2-40B4-BE49-F238E27FC236}">
                <a16:creationId xmlns:a16="http://schemas.microsoft.com/office/drawing/2014/main" id="{EE419D4A-73A5-1A48-AB1B-E0492CA8DEE7}"/>
              </a:ext>
            </a:extLst>
          </p:cNvPr>
          <p:cNvSpPr>
            <a:spLocks noGrp="1"/>
          </p:cNvSpPr>
          <p:nvPr>
            <p:ph sz="quarter" idx="17" hasCustomPrompt="1"/>
          </p:nvPr>
        </p:nvSpPr>
        <p:spPr>
          <a:xfrm>
            <a:off x="606008"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39" name="Content Placeholder 29">
            <a:extLst>
              <a:ext uri="{FF2B5EF4-FFF2-40B4-BE49-F238E27FC236}">
                <a16:creationId xmlns:a16="http://schemas.microsoft.com/office/drawing/2014/main" id="{94C9791B-6430-0A46-A86D-4224C83625AD}"/>
              </a:ext>
            </a:extLst>
          </p:cNvPr>
          <p:cNvSpPr>
            <a:spLocks noGrp="1"/>
          </p:cNvSpPr>
          <p:nvPr>
            <p:ph sz="quarter" idx="20" hasCustomPrompt="1"/>
          </p:nvPr>
        </p:nvSpPr>
        <p:spPr>
          <a:xfrm>
            <a:off x="610070"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1</a:t>
            </a:r>
            <a:endParaRPr lang="en-US" sz="2800" dirty="0">
              <a:solidFill>
                <a:schemeClr val="bg1"/>
              </a:solidFill>
              <a:latin typeface="Arial" panose="020B0604020202020204" pitchFamily="34" charset="0"/>
              <a:cs typeface="Arial" panose="020B0604020202020204" pitchFamily="34" charset="0"/>
            </a:endParaRPr>
          </a:p>
        </p:txBody>
      </p:sp>
      <p:sp>
        <p:nvSpPr>
          <p:cNvPr id="40" name="Content Placeholder 29">
            <a:extLst>
              <a:ext uri="{FF2B5EF4-FFF2-40B4-BE49-F238E27FC236}">
                <a16:creationId xmlns:a16="http://schemas.microsoft.com/office/drawing/2014/main" id="{F2AFF804-3C7F-9E48-B454-2B80C6E981C7}"/>
              </a:ext>
            </a:extLst>
          </p:cNvPr>
          <p:cNvSpPr>
            <a:spLocks noGrp="1"/>
          </p:cNvSpPr>
          <p:nvPr>
            <p:ph sz="quarter" idx="21" hasCustomPrompt="1"/>
          </p:nvPr>
        </p:nvSpPr>
        <p:spPr>
          <a:xfrm>
            <a:off x="7102416"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41" name="Content Placeholder 29">
            <a:extLst>
              <a:ext uri="{FF2B5EF4-FFF2-40B4-BE49-F238E27FC236}">
                <a16:creationId xmlns:a16="http://schemas.microsoft.com/office/drawing/2014/main" id="{BAB85DCF-587A-3840-9CCE-3C0AB760B3AE}"/>
              </a:ext>
            </a:extLst>
          </p:cNvPr>
          <p:cNvSpPr>
            <a:spLocks noGrp="1"/>
          </p:cNvSpPr>
          <p:nvPr>
            <p:ph sz="quarter" idx="22" hasCustomPrompt="1"/>
          </p:nvPr>
        </p:nvSpPr>
        <p:spPr>
          <a:xfrm>
            <a:off x="7106478"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2</a:t>
            </a:r>
            <a:endParaRPr lang="en-US" sz="2800" dirty="0">
              <a:solidFill>
                <a:schemeClr val="bg1"/>
              </a:solidFill>
              <a:latin typeface="Arial" panose="020B0604020202020204" pitchFamily="34" charset="0"/>
              <a:cs typeface="Arial" panose="020B0604020202020204" pitchFamily="34" charset="0"/>
            </a:endParaRPr>
          </a:p>
        </p:txBody>
      </p:sp>
      <p:sp>
        <p:nvSpPr>
          <p:cNvPr id="42" name="Content Placeholder 29">
            <a:extLst>
              <a:ext uri="{FF2B5EF4-FFF2-40B4-BE49-F238E27FC236}">
                <a16:creationId xmlns:a16="http://schemas.microsoft.com/office/drawing/2014/main" id="{6616C153-76B4-0649-85D6-8AB4697C07FF}"/>
              </a:ext>
            </a:extLst>
          </p:cNvPr>
          <p:cNvSpPr>
            <a:spLocks noGrp="1"/>
          </p:cNvSpPr>
          <p:nvPr>
            <p:ph sz="quarter" idx="23" hasCustomPrompt="1"/>
          </p:nvPr>
        </p:nvSpPr>
        <p:spPr>
          <a:xfrm>
            <a:off x="13578514"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43" name="Content Placeholder 29">
            <a:extLst>
              <a:ext uri="{FF2B5EF4-FFF2-40B4-BE49-F238E27FC236}">
                <a16:creationId xmlns:a16="http://schemas.microsoft.com/office/drawing/2014/main" id="{74D8B614-E3CE-7647-B90C-0AD5DF31F0DE}"/>
              </a:ext>
            </a:extLst>
          </p:cNvPr>
          <p:cNvSpPr>
            <a:spLocks noGrp="1"/>
          </p:cNvSpPr>
          <p:nvPr>
            <p:ph sz="quarter" idx="24" hasCustomPrompt="1"/>
          </p:nvPr>
        </p:nvSpPr>
        <p:spPr>
          <a:xfrm>
            <a:off x="13582576"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3</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1038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90A474D8-61A1-A949-8457-72D25446EAAF}"/>
              </a:ext>
            </a:extLst>
          </p:cNvPr>
          <p:cNvSpPr>
            <a:spLocks noGrp="1"/>
          </p:cNvSpPr>
          <p:nvPr>
            <p:ph type="pic" sz="quarter" idx="12"/>
          </p:nvPr>
        </p:nvSpPr>
        <p:spPr>
          <a:xfrm>
            <a:off x="0" y="274638"/>
            <a:ext cx="19477038" cy="9158287"/>
          </a:xfrm>
          <a:prstGeom prst="rect">
            <a:avLst/>
          </a:prstGeom>
        </p:spPr>
        <p:txBody>
          <a:bodyPr/>
          <a:lstStyle>
            <a:lvl1pPr>
              <a:defRPr sz="2400"/>
            </a:lvl1pPr>
          </a:lstStyle>
          <a:p>
            <a:endParaRPr lang="en-US" dirty="0"/>
          </a:p>
        </p:txBody>
      </p:sp>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
        <p:nvSpPr>
          <p:cNvPr id="11" name="Rectangle 10">
            <a:extLst>
              <a:ext uri="{FF2B5EF4-FFF2-40B4-BE49-F238E27FC236}">
                <a16:creationId xmlns:a16="http://schemas.microsoft.com/office/drawing/2014/main" id="{586F6FBB-1DE4-6944-ADEE-CBF6C60A13FB}"/>
              </a:ext>
            </a:extLst>
          </p:cNvPr>
          <p:cNvSpPr/>
          <p:nvPr userDrawn="1"/>
        </p:nvSpPr>
        <p:spPr>
          <a:xfrm>
            <a:off x="2867247" y="9662012"/>
            <a:ext cx="14602605" cy="872034"/>
          </a:xfrm>
          <a:prstGeom prst="rect">
            <a:avLst/>
          </a:prstGeom>
          <a:effectLst/>
        </p:spPr>
        <p:txBody>
          <a:bodyPr wrap="square">
            <a:spAutoFit/>
          </a:bodyPr>
          <a:lstStyle/>
          <a:p>
            <a:pPr algn="l">
              <a:lnSpc>
                <a:spcPct val="150000"/>
              </a:lnSpc>
            </a:pPr>
            <a:r>
              <a:rPr lang="en-US" sz="1800" i="1" dirty="0">
                <a:solidFill>
                  <a:schemeClr val="tx1">
                    <a:lumMod val="75000"/>
                    <a:lumOff val="25000"/>
                  </a:schemeClr>
                </a:solidFill>
              </a:rPr>
              <a:t>Copyright © 2020 Canadian Internet Registration Authority (“CIRA”). All rights reserved. This material is proprietary to CIRA, and may not be reproduced in whole or in part, in either electronic or printed formats, without the prior written authorization of CIRA.</a:t>
            </a:r>
            <a:endParaRPr lang="en-CA" sz="1800" i="1" dirty="0">
              <a:solidFill>
                <a:schemeClr val="tx1">
                  <a:lumMod val="75000"/>
                  <a:lumOff val="25000"/>
                </a:schemeClr>
              </a:solidFill>
            </a:endParaRPr>
          </a:p>
        </p:txBody>
      </p:sp>
    </p:spTree>
    <p:extLst>
      <p:ext uri="{BB962C8B-B14F-4D97-AF65-F5344CB8AC3E}">
        <p14:creationId xmlns:p14="http://schemas.microsoft.com/office/powerpoint/2010/main" val="206779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2F08F43-5075-4D81-B359-FC34B9C9F998}"/>
              </a:ext>
            </a:extLst>
          </p:cNvPr>
          <p:cNvSpPr/>
          <p:nvPr userDrawn="1"/>
        </p:nvSpPr>
        <p:spPr>
          <a:xfrm>
            <a:off x="2272995" y="2326654"/>
            <a:ext cx="8384764" cy="5050921"/>
          </a:xfrm>
          <a:prstGeom prst="roundRect">
            <a:avLst>
              <a:gd name="adj" fmla="val 1456"/>
            </a:avLst>
          </a:prstGeom>
          <a:gradFill flip="none" rotWithShape="1">
            <a:gsLst>
              <a:gs pos="2000">
                <a:srgbClr val="C00000"/>
              </a:gs>
              <a:gs pos="49000">
                <a:srgbClr val="7030A0"/>
              </a:gs>
            </a:gsLst>
            <a:lin ang="2700000" scaled="1"/>
            <a:tileRect/>
          </a:gradFill>
          <a:ln>
            <a:noFill/>
          </a:ln>
          <a:effectLst>
            <a:outerShdw blurRad="1270000" sx="90000" sy="9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2" name="Picture Placeholder 3">
            <a:extLst>
              <a:ext uri="{FF2B5EF4-FFF2-40B4-BE49-F238E27FC236}">
                <a16:creationId xmlns:a16="http://schemas.microsoft.com/office/drawing/2014/main" id="{4485ACDF-E25F-4F8B-9AE1-45FCB86F3466}"/>
              </a:ext>
            </a:extLst>
          </p:cNvPr>
          <p:cNvSpPr>
            <a:spLocks noGrp="1"/>
          </p:cNvSpPr>
          <p:nvPr>
            <p:ph type="pic" sz="quarter" idx="11"/>
          </p:nvPr>
        </p:nvSpPr>
        <p:spPr>
          <a:xfrm>
            <a:off x="1925862" y="3296347"/>
            <a:ext cx="9079024" cy="5082063"/>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outerShdw blurRad="1270000" dist="889000" dir="5400000" sx="95000" sy="95000" algn="t" rotWithShape="0">
              <a:prstClr val="black">
                <a:alpha val="40000"/>
              </a:prst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3" name="Group 2">
            <a:extLst>
              <a:ext uri="{FF2B5EF4-FFF2-40B4-BE49-F238E27FC236}">
                <a16:creationId xmlns:a16="http://schemas.microsoft.com/office/drawing/2014/main" id="{E6A6CB71-7419-4B98-8350-B1D20C470033}"/>
              </a:ext>
            </a:extLst>
          </p:cNvPr>
          <p:cNvGrpSpPr/>
          <p:nvPr userDrawn="1"/>
        </p:nvGrpSpPr>
        <p:grpSpPr>
          <a:xfrm>
            <a:off x="1925866" y="2708332"/>
            <a:ext cx="9079023" cy="588012"/>
            <a:chOff x="3179886" y="2083564"/>
            <a:chExt cx="5702858" cy="369350"/>
          </a:xfrm>
          <a:noFill/>
          <a:effectLst/>
        </p:grpSpPr>
        <p:grpSp>
          <p:nvGrpSpPr>
            <p:cNvPr id="4" name="Group 3">
              <a:extLst>
                <a:ext uri="{FF2B5EF4-FFF2-40B4-BE49-F238E27FC236}">
                  <a16:creationId xmlns:a16="http://schemas.microsoft.com/office/drawing/2014/main" id="{0FE4B201-700E-4B77-B7E9-3EC6B104034C}"/>
                </a:ext>
              </a:extLst>
            </p:cNvPr>
            <p:cNvGrpSpPr/>
            <p:nvPr/>
          </p:nvGrpSpPr>
          <p:grpSpPr>
            <a:xfrm>
              <a:off x="3179886" y="2083564"/>
              <a:ext cx="5702858" cy="369350"/>
              <a:chOff x="3179886" y="2083564"/>
              <a:chExt cx="5702858" cy="369350"/>
            </a:xfrm>
            <a:grpFill/>
          </p:grpSpPr>
          <p:sp>
            <p:nvSpPr>
              <p:cNvPr id="6" name="Round Same Side Corner Rectangle 1">
                <a:extLst>
                  <a:ext uri="{FF2B5EF4-FFF2-40B4-BE49-F238E27FC236}">
                    <a16:creationId xmlns:a16="http://schemas.microsoft.com/office/drawing/2014/main" id="{750FEC46-6992-46DB-A226-1F64EDB9F349}"/>
                  </a:ext>
                </a:extLst>
              </p:cNvPr>
              <p:cNvSpPr/>
              <p:nvPr/>
            </p:nvSpPr>
            <p:spPr>
              <a:xfrm>
                <a:off x="3179886" y="2083564"/>
                <a:ext cx="5702858" cy="369350"/>
              </a:xfrm>
              <a:prstGeom prst="round2SameRect">
                <a:avLst>
                  <a:gd name="adj1" fmla="val 14928"/>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nvGrpSpPr>
              <p:cNvPr id="7" name="Group 6">
                <a:extLst>
                  <a:ext uri="{FF2B5EF4-FFF2-40B4-BE49-F238E27FC236}">
                    <a16:creationId xmlns:a16="http://schemas.microsoft.com/office/drawing/2014/main" id="{B8E63F27-0282-4576-887C-C633099AC269}"/>
                  </a:ext>
                </a:extLst>
              </p:cNvPr>
              <p:cNvGrpSpPr/>
              <p:nvPr/>
            </p:nvGrpSpPr>
            <p:grpSpPr>
              <a:xfrm>
                <a:off x="3382010" y="2233949"/>
                <a:ext cx="341854" cy="82531"/>
                <a:chOff x="3382010" y="2233949"/>
                <a:chExt cx="341854" cy="82531"/>
              </a:xfrm>
              <a:grpFill/>
            </p:grpSpPr>
            <p:sp>
              <p:nvSpPr>
                <p:cNvPr id="8" name="Oval 7">
                  <a:extLst>
                    <a:ext uri="{FF2B5EF4-FFF2-40B4-BE49-F238E27FC236}">
                      <a16:creationId xmlns:a16="http://schemas.microsoft.com/office/drawing/2014/main" id="{C6735357-4CC0-463A-9795-6581392FD121}"/>
                    </a:ext>
                  </a:extLst>
                </p:cNvPr>
                <p:cNvSpPr/>
                <p:nvPr/>
              </p:nvSpPr>
              <p:spPr>
                <a:xfrm>
                  <a:off x="3382010"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9" name="Oval 8">
                  <a:extLst>
                    <a:ext uri="{FF2B5EF4-FFF2-40B4-BE49-F238E27FC236}">
                      <a16:creationId xmlns:a16="http://schemas.microsoft.com/office/drawing/2014/main" id="{4818E3B8-C48D-4C22-837D-3CD39476A84C}"/>
                    </a:ext>
                  </a:extLst>
                </p:cNvPr>
                <p:cNvSpPr/>
                <p:nvPr/>
              </p:nvSpPr>
              <p:spPr>
                <a:xfrm>
                  <a:off x="3511671"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Oval 9">
                  <a:extLst>
                    <a:ext uri="{FF2B5EF4-FFF2-40B4-BE49-F238E27FC236}">
                      <a16:creationId xmlns:a16="http://schemas.microsoft.com/office/drawing/2014/main" id="{C2210FE7-84B7-44C3-9215-A4B5752EC631}"/>
                    </a:ext>
                  </a:extLst>
                </p:cNvPr>
                <p:cNvSpPr/>
                <p:nvPr/>
              </p:nvSpPr>
              <p:spPr>
                <a:xfrm>
                  <a:off x="3641333"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grpSp>
        <p:sp>
          <p:nvSpPr>
            <p:cNvPr id="5" name="Rounded Rectangle 23">
              <a:extLst>
                <a:ext uri="{FF2B5EF4-FFF2-40B4-BE49-F238E27FC236}">
                  <a16:creationId xmlns:a16="http://schemas.microsoft.com/office/drawing/2014/main" id="{69C7C34F-F431-4329-AA39-C8355217F67F}"/>
                </a:ext>
              </a:extLst>
            </p:cNvPr>
            <p:cNvSpPr/>
            <p:nvPr/>
          </p:nvSpPr>
          <p:spPr>
            <a:xfrm>
              <a:off x="3965020" y="2182834"/>
              <a:ext cx="2674620" cy="18475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http://www.website.com</a:t>
              </a:r>
            </a:p>
          </p:txBody>
        </p:sp>
      </p:grpSp>
      <p:sp>
        <p:nvSpPr>
          <p:cNvPr id="13" name="Title 30">
            <a:extLst>
              <a:ext uri="{FF2B5EF4-FFF2-40B4-BE49-F238E27FC236}">
                <a16:creationId xmlns:a16="http://schemas.microsoft.com/office/drawing/2014/main" id="{42D9F260-F799-4541-9E67-56BBCC8683AA}"/>
              </a:ext>
            </a:extLst>
          </p:cNvPr>
          <p:cNvSpPr>
            <a:spLocks noGrp="1"/>
          </p:cNvSpPr>
          <p:nvPr>
            <p:ph type="title" hasCustomPrompt="1"/>
          </p:nvPr>
        </p:nvSpPr>
        <p:spPr>
          <a:xfrm>
            <a:off x="11907700" y="2326654"/>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14" name="Content Placeholder 33">
            <a:extLst>
              <a:ext uri="{FF2B5EF4-FFF2-40B4-BE49-F238E27FC236}">
                <a16:creationId xmlns:a16="http://schemas.microsoft.com/office/drawing/2014/main" id="{F35AB6C4-46DA-5248-A43D-C2DB156EFCDB}"/>
              </a:ext>
            </a:extLst>
          </p:cNvPr>
          <p:cNvSpPr>
            <a:spLocks noGrp="1"/>
          </p:cNvSpPr>
          <p:nvPr>
            <p:ph sz="quarter" idx="14" hasCustomPrompt="1"/>
          </p:nvPr>
        </p:nvSpPr>
        <p:spPr>
          <a:xfrm>
            <a:off x="11907775" y="3003890"/>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5" name="Content Placeholder 29">
            <a:extLst>
              <a:ext uri="{FF2B5EF4-FFF2-40B4-BE49-F238E27FC236}">
                <a16:creationId xmlns:a16="http://schemas.microsoft.com/office/drawing/2014/main" id="{8BF6AD37-7000-BE42-AF12-ED27FC9F328C}"/>
              </a:ext>
            </a:extLst>
          </p:cNvPr>
          <p:cNvSpPr>
            <a:spLocks noGrp="1"/>
          </p:cNvSpPr>
          <p:nvPr>
            <p:ph sz="quarter" idx="34" hasCustomPrompt="1"/>
          </p:nvPr>
        </p:nvSpPr>
        <p:spPr>
          <a:xfrm>
            <a:off x="11907700" y="4286464"/>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57659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1E139DA-ABB1-6C47-8501-BB9834A68458}"/>
              </a:ext>
            </a:extLst>
          </p:cNvPr>
          <p:cNvSpPr/>
          <p:nvPr userDrawn="1"/>
        </p:nvSpPr>
        <p:spPr>
          <a:xfrm>
            <a:off x="0" y="5585896"/>
            <a:ext cx="19477038" cy="5386904"/>
          </a:xfrm>
          <a:custGeom>
            <a:avLst/>
            <a:gdLst>
              <a:gd name="connsiteX0" fmla="*/ 0 w 19477038"/>
              <a:gd name="connsiteY0" fmla="*/ 0 h 8229600"/>
              <a:gd name="connsiteX1" fmla="*/ 19477038 w 19477038"/>
              <a:gd name="connsiteY1" fmla="*/ 0 h 8229600"/>
              <a:gd name="connsiteX2" fmla="*/ 19477038 w 19477038"/>
              <a:gd name="connsiteY2" fmla="*/ 8229600 h 8229600"/>
              <a:gd name="connsiteX3" fmla="*/ 0 w 19477038"/>
              <a:gd name="connsiteY3" fmla="*/ 8229600 h 8229600"/>
              <a:gd name="connsiteX4" fmla="*/ 0 w 19477038"/>
              <a:gd name="connsiteY4" fmla="*/ 0 h 8229600"/>
              <a:gd name="connsiteX0" fmla="*/ 0 w 19477038"/>
              <a:gd name="connsiteY0" fmla="*/ 550606 h 8780206"/>
              <a:gd name="connsiteX1" fmla="*/ 19477038 w 19477038"/>
              <a:gd name="connsiteY1" fmla="*/ 550606 h 8780206"/>
              <a:gd name="connsiteX2" fmla="*/ 19477038 w 19477038"/>
              <a:gd name="connsiteY2" fmla="*/ 8780206 h 8780206"/>
              <a:gd name="connsiteX3" fmla="*/ 0 w 19477038"/>
              <a:gd name="connsiteY3" fmla="*/ 8780206 h 8780206"/>
              <a:gd name="connsiteX4" fmla="*/ 0 w 19477038"/>
              <a:gd name="connsiteY4" fmla="*/ 550606 h 8780206"/>
              <a:gd name="connsiteX0" fmla="*/ 0 w 19477038"/>
              <a:gd name="connsiteY0" fmla="*/ 284740 h 8514340"/>
              <a:gd name="connsiteX1" fmla="*/ 19477038 w 19477038"/>
              <a:gd name="connsiteY1" fmla="*/ 284740 h 8514340"/>
              <a:gd name="connsiteX2" fmla="*/ 19477038 w 19477038"/>
              <a:gd name="connsiteY2" fmla="*/ 8514340 h 8514340"/>
              <a:gd name="connsiteX3" fmla="*/ 0 w 19477038"/>
              <a:gd name="connsiteY3" fmla="*/ 8514340 h 8514340"/>
              <a:gd name="connsiteX4" fmla="*/ 0 w 19477038"/>
              <a:gd name="connsiteY4" fmla="*/ 284740 h 8514340"/>
              <a:gd name="connsiteX0" fmla="*/ 0 w 19477038"/>
              <a:gd name="connsiteY0" fmla="*/ 422999 h 8652599"/>
              <a:gd name="connsiteX1" fmla="*/ 19477038 w 19477038"/>
              <a:gd name="connsiteY1" fmla="*/ 422999 h 8652599"/>
              <a:gd name="connsiteX2" fmla="*/ 19477038 w 19477038"/>
              <a:gd name="connsiteY2" fmla="*/ 8652599 h 8652599"/>
              <a:gd name="connsiteX3" fmla="*/ 0 w 19477038"/>
              <a:gd name="connsiteY3" fmla="*/ 8652599 h 8652599"/>
              <a:gd name="connsiteX4" fmla="*/ 0 w 19477038"/>
              <a:gd name="connsiteY4" fmla="*/ 422999 h 8652599"/>
              <a:gd name="connsiteX0" fmla="*/ 0 w 19477038"/>
              <a:gd name="connsiteY0" fmla="*/ 2781888 h 11011488"/>
              <a:gd name="connsiteX1" fmla="*/ 19477038 w 19477038"/>
              <a:gd name="connsiteY1" fmla="*/ 2781888 h 11011488"/>
              <a:gd name="connsiteX2" fmla="*/ 19477038 w 19477038"/>
              <a:gd name="connsiteY2" fmla="*/ 11011488 h 11011488"/>
              <a:gd name="connsiteX3" fmla="*/ 0 w 19477038"/>
              <a:gd name="connsiteY3" fmla="*/ 11011488 h 11011488"/>
              <a:gd name="connsiteX4" fmla="*/ 0 w 19477038"/>
              <a:gd name="connsiteY4" fmla="*/ 2781888 h 11011488"/>
              <a:gd name="connsiteX0" fmla="*/ 0 w 19477038"/>
              <a:gd name="connsiteY0" fmla="*/ 2248414 h 10478014"/>
              <a:gd name="connsiteX1" fmla="*/ 19477038 w 19477038"/>
              <a:gd name="connsiteY1" fmla="*/ 2248414 h 10478014"/>
              <a:gd name="connsiteX2" fmla="*/ 19477038 w 19477038"/>
              <a:gd name="connsiteY2" fmla="*/ 10478014 h 10478014"/>
              <a:gd name="connsiteX3" fmla="*/ 0 w 19477038"/>
              <a:gd name="connsiteY3" fmla="*/ 10478014 h 10478014"/>
              <a:gd name="connsiteX4" fmla="*/ 0 w 19477038"/>
              <a:gd name="connsiteY4" fmla="*/ 2248414 h 10478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038" h="10478014">
                <a:moveTo>
                  <a:pt x="0" y="2248414"/>
                </a:moveTo>
                <a:cubicBezTo>
                  <a:pt x="7184324" y="-4950028"/>
                  <a:pt x="11658932" y="7947938"/>
                  <a:pt x="19477038" y="2248414"/>
                </a:cubicBezTo>
                <a:lnTo>
                  <a:pt x="19477038" y="10478014"/>
                </a:lnTo>
                <a:lnTo>
                  <a:pt x="0" y="10478014"/>
                </a:lnTo>
                <a:lnTo>
                  <a:pt x="0" y="2248414"/>
                </a:lnTo>
                <a:close/>
              </a:path>
            </a:pathLst>
          </a:custGeom>
          <a:gradFill flip="none" rotWithShape="1">
            <a:gsLst>
              <a:gs pos="27000">
                <a:srgbClr val="C00000"/>
              </a:gs>
              <a:gs pos="73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5" name="pasted-image.tiff">
            <a:extLst>
              <a:ext uri="{FF2B5EF4-FFF2-40B4-BE49-F238E27FC236}">
                <a16:creationId xmlns:a16="http://schemas.microsoft.com/office/drawing/2014/main" id="{3B37CA15-74BC-4C4E-92CA-BDED2C3FA4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5408" y="3840076"/>
            <a:ext cx="9086223" cy="4965198"/>
          </a:xfrm>
          <a:prstGeom prst="rect">
            <a:avLst/>
          </a:prstGeom>
          <a:ln w="12700">
            <a:miter lim="400000"/>
          </a:ln>
          <a:effectLst>
            <a:outerShdw blurRad="1270000" dir="5400000" sx="90000" sy="-19000" rotWithShape="0">
              <a:prstClr val="black">
                <a:alpha val="40000"/>
              </a:prstClr>
            </a:outerShdw>
          </a:effectLst>
        </p:spPr>
      </p:pic>
      <p:sp>
        <p:nvSpPr>
          <p:cNvPr id="6" name="Speech Bubble: Rectangle 15">
            <a:extLst>
              <a:ext uri="{FF2B5EF4-FFF2-40B4-BE49-F238E27FC236}">
                <a16:creationId xmlns:a16="http://schemas.microsoft.com/office/drawing/2014/main" id="{DB9E4CD3-1469-FA4A-BE6F-F64046356C0E}"/>
              </a:ext>
            </a:extLst>
          </p:cNvPr>
          <p:cNvSpPr/>
          <p:nvPr userDrawn="1"/>
        </p:nvSpPr>
        <p:spPr>
          <a:xfrm>
            <a:off x="1828800" y="3470157"/>
            <a:ext cx="3769811" cy="1987012"/>
          </a:xfrm>
          <a:prstGeom prst="wedgeRectCallout">
            <a:avLst>
              <a:gd name="adj1" fmla="val 72538"/>
              <a:gd name="adj2" fmla="val 42157"/>
            </a:avLst>
          </a:prstGeom>
          <a:gradFill>
            <a:gsLst>
              <a:gs pos="1000">
                <a:srgbClr val="D34931"/>
              </a:gs>
              <a:gs pos="100000">
                <a:srgbClr val="C00000"/>
              </a:gs>
            </a:gsLst>
            <a:lin ang="5400000" scaled="0"/>
          </a:gradFill>
          <a:ln>
            <a:noFill/>
          </a:ln>
          <a:effectLst>
            <a:outerShdw blurRad="1270000" dist="13843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 name="Speech Bubble: Rectangle 20">
            <a:extLst>
              <a:ext uri="{FF2B5EF4-FFF2-40B4-BE49-F238E27FC236}">
                <a16:creationId xmlns:a16="http://schemas.microsoft.com/office/drawing/2014/main" id="{9EB061BA-7342-504F-A585-0CC49D807D46}"/>
              </a:ext>
            </a:extLst>
          </p:cNvPr>
          <p:cNvSpPr/>
          <p:nvPr userDrawn="1"/>
        </p:nvSpPr>
        <p:spPr>
          <a:xfrm>
            <a:off x="3274828" y="8224068"/>
            <a:ext cx="3716440" cy="1994334"/>
          </a:xfrm>
          <a:prstGeom prst="wedgeRectCallout">
            <a:avLst>
              <a:gd name="adj1" fmla="val 43835"/>
              <a:gd name="adj2" fmla="val -87693"/>
            </a:avLst>
          </a:prstGeom>
          <a:gradFill>
            <a:gsLst>
              <a:gs pos="2000">
                <a:srgbClr val="E2CCAF"/>
              </a:gs>
              <a:gs pos="65000">
                <a:srgbClr val="B69D81"/>
              </a:gs>
            </a:gsLst>
            <a:lin ang="5400000" scaled="0"/>
          </a:gradFill>
          <a:ln>
            <a:noFill/>
          </a:ln>
          <a:effectLst>
            <a:outerShdw blurRad="1270000" dist="685800" dir="18900000" sx="85000" sy="85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8" name="Speech Bubble: Rectangle 25">
            <a:extLst>
              <a:ext uri="{FF2B5EF4-FFF2-40B4-BE49-F238E27FC236}">
                <a16:creationId xmlns:a16="http://schemas.microsoft.com/office/drawing/2014/main" id="{A40ED16D-590B-FF4E-B9E2-9DEEC7B30C5B}"/>
              </a:ext>
            </a:extLst>
          </p:cNvPr>
          <p:cNvSpPr/>
          <p:nvPr userDrawn="1"/>
        </p:nvSpPr>
        <p:spPr>
          <a:xfrm>
            <a:off x="13532026" y="4518046"/>
            <a:ext cx="3947899" cy="2243701"/>
          </a:xfrm>
          <a:prstGeom prst="wedgeRectCallout">
            <a:avLst>
              <a:gd name="adj1" fmla="val -65382"/>
              <a:gd name="adj2" fmla="val -8247"/>
            </a:avLst>
          </a:prstGeom>
          <a:gradFill>
            <a:gsLst>
              <a:gs pos="2000">
                <a:schemeClr val="accent2"/>
              </a:gs>
              <a:gs pos="100000">
                <a:schemeClr val="accent2">
                  <a:lumMod val="75000"/>
                </a:schemeClr>
              </a:gs>
            </a:gsLst>
            <a:lin ang="5400000" scaled="0"/>
          </a:gradFill>
          <a:ln>
            <a:noFill/>
          </a:ln>
          <a:effectLst>
            <a:outerShdw blurRad="1270000" dist="1016000" dir="8100000" sx="86000" sy="8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3">
            <a:extLst>
              <a:ext uri="{FF2B5EF4-FFF2-40B4-BE49-F238E27FC236}">
                <a16:creationId xmlns:a16="http://schemas.microsoft.com/office/drawing/2014/main" id="{234E0E81-E4AA-4F1C-9878-0B73F43F280C}"/>
              </a:ext>
            </a:extLst>
          </p:cNvPr>
          <p:cNvSpPr>
            <a:spLocks noGrp="1"/>
          </p:cNvSpPr>
          <p:nvPr>
            <p:ph type="pic" sz="quarter" idx="11"/>
          </p:nvPr>
        </p:nvSpPr>
        <p:spPr>
          <a:xfrm>
            <a:off x="6470653" y="4172768"/>
            <a:ext cx="6534149" cy="40513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9" name="Content Placeholder 33">
            <a:extLst>
              <a:ext uri="{FF2B5EF4-FFF2-40B4-BE49-F238E27FC236}">
                <a16:creationId xmlns:a16="http://schemas.microsoft.com/office/drawing/2014/main" id="{F706CF66-EFA4-5642-B6CC-7E4D6EAD08A0}"/>
              </a:ext>
            </a:extLst>
          </p:cNvPr>
          <p:cNvSpPr>
            <a:spLocks noGrp="1"/>
          </p:cNvSpPr>
          <p:nvPr>
            <p:ph sz="quarter" idx="14" hasCustomPrompt="1"/>
          </p:nvPr>
        </p:nvSpPr>
        <p:spPr>
          <a:xfrm>
            <a:off x="3946479" y="1149249"/>
            <a:ext cx="11582495" cy="1786983"/>
          </a:xfrm>
          <a:prstGeom prst="rect">
            <a:avLst/>
          </a:prstGeom>
        </p:spPr>
        <p:txBody>
          <a:bodyPr>
            <a:normAutofit/>
          </a:bodyPr>
          <a:lstStyle>
            <a:lvl1pPr marL="0" indent="0" algn="ctr">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1</a:t>
            </a:r>
          </a:p>
        </p:txBody>
      </p:sp>
      <p:sp>
        <p:nvSpPr>
          <p:cNvPr id="10" name="Content Placeholder 2">
            <a:extLst>
              <a:ext uri="{FF2B5EF4-FFF2-40B4-BE49-F238E27FC236}">
                <a16:creationId xmlns:a16="http://schemas.microsoft.com/office/drawing/2014/main" id="{B3070C07-C916-7745-ADDC-2D1AC57E364B}"/>
              </a:ext>
            </a:extLst>
          </p:cNvPr>
          <p:cNvSpPr>
            <a:spLocks noGrp="1"/>
          </p:cNvSpPr>
          <p:nvPr>
            <p:ph sz="quarter" idx="21" hasCustomPrompt="1"/>
          </p:nvPr>
        </p:nvSpPr>
        <p:spPr>
          <a:xfrm>
            <a:off x="2158589" y="3806869"/>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1" name="Content Placeholder 2">
            <a:extLst>
              <a:ext uri="{FF2B5EF4-FFF2-40B4-BE49-F238E27FC236}">
                <a16:creationId xmlns:a16="http://schemas.microsoft.com/office/drawing/2014/main" id="{E6257F18-420F-5A4A-A510-89C130B802F1}"/>
              </a:ext>
            </a:extLst>
          </p:cNvPr>
          <p:cNvSpPr>
            <a:spLocks noGrp="1"/>
          </p:cNvSpPr>
          <p:nvPr>
            <p:ph sz="quarter" idx="22" hasCustomPrompt="1"/>
          </p:nvPr>
        </p:nvSpPr>
        <p:spPr>
          <a:xfrm>
            <a:off x="3640522" y="8575449"/>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2" name="Content Placeholder 2">
            <a:extLst>
              <a:ext uri="{FF2B5EF4-FFF2-40B4-BE49-F238E27FC236}">
                <a16:creationId xmlns:a16="http://schemas.microsoft.com/office/drawing/2014/main" id="{C44C6F48-6A73-4847-9A1A-30E7725611F9}"/>
              </a:ext>
            </a:extLst>
          </p:cNvPr>
          <p:cNvSpPr>
            <a:spLocks noGrp="1"/>
          </p:cNvSpPr>
          <p:nvPr>
            <p:ph sz="quarter" idx="23" hasCustomPrompt="1"/>
          </p:nvPr>
        </p:nvSpPr>
        <p:spPr>
          <a:xfrm>
            <a:off x="13993918" y="4983102"/>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034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C795DB-7E18-C541-B10D-E276E8B9C13D}"/>
              </a:ext>
            </a:extLst>
          </p:cNvPr>
          <p:cNvSpPr/>
          <p:nvPr userDrawn="1"/>
        </p:nvSpPr>
        <p:spPr>
          <a:xfrm>
            <a:off x="0" y="0"/>
            <a:ext cx="19477038" cy="7374191"/>
          </a:xfrm>
          <a:prstGeom prst="rect">
            <a:avLst/>
          </a:prstGeom>
          <a:gradFill>
            <a:gsLst>
              <a:gs pos="100000">
                <a:srgbClr val="311548"/>
              </a:gs>
              <a:gs pos="0">
                <a:srgbClr val="8638C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3">
            <a:extLst>
              <a:ext uri="{FF2B5EF4-FFF2-40B4-BE49-F238E27FC236}">
                <a16:creationId xmlns:a16="http://schemas.microsoft.com/office/drawing/2014/main" id="{D0AAD9EF-6885-4E43-82D3-686057F3F2A7}"/>
              </a:ext>
            </a:extLst>
          </p:cNvPr>
          <p:cNvSpPr>
            <a:spLocks noGrp="1"/>
          </p:cNvSpPr>
          <p:nvPr>
            <p:ph type="pic" sz="quarter" idx="10"/>
          </p:nvPr>
        </p:nvSpPr>
        <p:spPr>
          <a:xfrm>
            <a:off x="0" y="0"/>
            <a:ext cx="19477038" cy="7374192"/>
          </a:xfrm>
          <a:prstGeom prst="rect">
            <a:avLst/>
          </a:prstGeom>
          <a:solidFill>
            <a:schemeClr val="bg1">
              <a:lumMod val="95000"/>
              <a:alpha val="30000"/>
            </a:schemeClr>
          </a:solidFill>
        </p:spPr>
        <p:txBody>
          <a:bodyPr/>
          <a:lstStyle>
            <a:lvl1pPr marL="0" indent="0" algn="ctr">
              <a:buNone/>
              <a:defRPr sz="28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FC0688B8-CC33-8844-BDF3-923B97BC2A06}"/>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DB935BF-CCD4-3F40-8EEA-B715A8EB5B7E}"/>
              </a:ext>
            </a:extLst>
          </p:cNvPr>
          <p:cNvGrpSpPr/>
          <p:nvPr userDrawn="1"/>
        </p:nvGrpSpPr>
        <p:grpSpPr>
          <a:xfrm>
            <a:off x="3057500" y="3104146"/>
            <a:ext cx="13362039" cy="6385651"/>
            <a:chOff x="3057500" y="2191511"/>
            <a:chExt cx="13362039" cy="7070476"/>
          </a:xfrm>
        </p:grpSpPr>
        <p:sp>
          <p:nvSpPr>
            <p:cNvPr id="8" name="Rectangle: Rounded Corners 3">
              <a:extLst>
                <a:ext uri="{FF2B5EF4-FFF2-40B4-BE49-F238E27FC236}">
                  <a16:creationId xmlns:a16="http://schemas.microsoft.com/office/drawing/2014/main" id="{6C3351F3-EE59-1F46-A2D6-DF07E6BE5FC3}"/>
                </a:ext>
              </a:extLst>
            </p:cNvPr>
            <p:cNvSpPr/>
            <p:nvPr/>
          </p:nvSpPr>
          <p:spPr>
            <a:xfrm>
              <a:off x="3057500" y="2191511"/>
              <a:ext cx="13362039" cy="7070476"/>
            </a:xfrm>
            <a:prstGeom prst="roundRect">
              <a:avLst>
                <a:gd name="adj" fmla="val 628"/>
              </a:avLst>
            </a:prstGeom>
            <a:solidFill>
              <a:schemeClr val="bg1"/>
            </a:solidFill>
            <a:ln>
              <a:noFill/>
            </a:ln>
            <a:effectLst>
              <a:outerShdw blurRad="1270000" dist="128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ectangle: Top Corners Rounded 4">
              <a:extLst>
                <a:ext uri="{FF2B5EF4-FFF2-40B4-BE49-F238E27FC236}">
                  <a16:creationId xmlns:a16="http://schemas.microsoft.com/office/drawing/2014/main" id="{C72A19A4-88AE-C148-8A8C-0A0A9ED9600B}"/>
                </a:ext>
              </a:extLst>
            </p:cNvPr>
            <p:cNvSpPr/>
            <p:nvPr/>
          </p:nvSpPr>
          <p:spPr>
            <a:xfrm rot="16200000">
              <a:off x="1727315" y="3521697"/>
              <a:ext cx="7070475" cy="4410103"/>
            </a:xfrm>
            <a:prstGeom prst="round2SameRect">
              <a:avLst>
                <a:gd name="adj1" fmla="val 1056"/>
                <a:gd name="adj2" fmla="val 0"/>
              </a:avLst>
            </a:prstGeom>
            <a:gradFill flip="none" rotWithShape="1">
              <a:gsLst>
                <a:gs pos="2000">
                  <a:srgbClr val="D34931"/>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1" name="Content Placeholder 29">
            <a:extLst>
              <a:ext uri="{FF2B5EF4-FFF2-40B4-BE49-F238E27FC236}">
                <a16:creationId xmlns:a16="http://schemas.microsoft.com/office/drawing/2014/main" id="{509AAAA1-21CF-A048-AF3E-AB2D4030A5A4}"/>
              </a:ext>
            </a:extLst>
          </p:cNvPr>
          <p:cNvSpPr>
            <a:spLocks noGrp="1"/>
          </p:cNvSpPr>
          <p:nvPr>
            <p:ph sz="quarter" idx="17" hasCustomPrompt="1"/>
          </p:nvPr>
        </p:nvSpPr>
        <p:spPr>
          <a:xfrm>
            <a:off x="3467702" y="3687095"/>
            <a:ext cx="3606867" cy="5129562"/>
          </a:xfrm>
          <a:prstGeom prst="rect">
            <a:avLst/>
          </a:prstGeom>
        </p:spPr>
        <p:txBody>
          <a:bodyPr>
            <a:normAutofit/>
          </a:bodyPr>
          <a:lstStyle>
            <a:lvl1pPr marL="457200" marR="0" indent="-457200" algn="l" defTabSz="1460745" rtl="0" eaLnBrk="1" fontAlgn="auto" latinLnBrk="0" hangingPunct="1">
              <a:lnSpc>
                <a:spcPct val="120000"/>
              </a:lnSpc>
              <a:spcBef>
                <a:spcPts val="1598"/>
              </a:spcBef>
              <a:spcAft>
                <a:spcPts val="0"/>
              </a:spcAft>
              <a:buClrTx/>
              <a:buSzTx/>
              <a:buFont typeface="Arial" panose="020B0604020202020204" pitchFamily="34" charset="0"/>
              <a:buChar char="•"/>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p>
          <a:p>
            <a:pPr marL="457200" marR="0" lvl="0" indent="-457200" algn="l" defTabSz="1460745" rtl="0" eaLnBrk="1" fontAlgn="auto" latinLnBrk="0" hangingPunct="1">
              <a:lnSpc>
                <a:spcPct val="120000"/>
              </a:lnSpc>
              <a:spcBef>
                <a:spcPts val="1598"/>
              </a:spcBef>
              <a:spcAft>
                <a:spcPts val="0"/>
              </a:spcAft>
              <a:buClrTx/>
              <a:buSzTx/>
              <a:buFont typeface="Arial" panose="020B0604020202020204" pitchFamily="34" charset="0"/>
              <a:buChar char="•"/>
              <a:tabLst/>
              <a:defRPr/>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p>
          <a:p>
            <a:pPr>
              <a:lnSpc>
                <a:spcPct val="120000"/>
              </a:lnSpc>
            </a:pPr>
            <a:endParaRPr lang="en-US" sz="2800" dirty="0">
              <a:solidFill>
                <a:schemeClr val="bg1"/>
              </a:solidFill>
              <a:latin typeface="Arial" panose="020B0604020202020204" pitchFamily="34" charset="0"/>
              <a:cs typeface="Arial" panose="020B0604020202020204" pitchFamily="34" charset="0"/>
            </a:endParaRPr>
          </a:p>
        </p:txBody>
      </p:sp>
      <p:sp>
        <p:nvSpPr>
          <p:cNvPr id="13" name="Title 30">
            <a:extLst>
              <a:ext uri="{FF2B5EF4-FFF2-40B4-BE49-F238E27FC236}">
                <a16:creationId xmlns:a16="http://schemas.microsoft.com/office/drawing/2014/main" id="{41550BF5-79F1-FC49-8B91-0B159B976846}"/>
              </a:ext>
            </a:extLst>
          </p:cNvPr>
          <p:cNvSpPr>
            <a:spLocks noGrp="1"/>
          </p:cNvSpPr>
          <p:nvPr>
            <p:ph type="title" hasCustomPrompt="1"/>
          </p:nvPr>
        </p:nvSpPr>
        <p:spPr>
          <a:xfrm>
            <a:off x="3057500" y="1049773"/>
            <a:ext cx="13362039" cy="611907"/>
          </a:xfrm>
          <a:prstGeom prst="rect">
            <a:avLst/>
          </a:prstGeom>
        </p:spPr>
        <p:txBody>
          <a:bodyPr>
            <a:normAutofit/>
          </a:bodyPr>
          <a:lstStyle>
            <a:lvl1pPr algn="ctr">
              <a:defRPr sz="2800" b="1" spc="300">
                <a:solidFill>
                  <a:schemeClr val="bg1"/>
                </a:solidFill>
              </a:defRPr>
            </a:lvl1pPr>
          </a:lstStyle>
          <a:p>
            <a:r>
              <a:rPr lang="en-US" dirty="0"/>
              <a:t>HEADING 1</a:t>
            </a:r>
          </a:p>
        </p:txBody>
      </p:sp>
      <p:sp>
        <p:nvSpPr>
          <p:cNvPr id="14" name="Content Placeholder 33">
            <a:extLst>
              <a:ext uri="{FF2B5EF4-FFF2-40B4-BE49-F238E27FC236}">
                <a16:creationId xmlns:a16="http://schemas.microsoft.com/office/drawing/2014/main" id="{6D971FFD-2687-3B43-A7A7-800337316A55}"/>
              </a:ext>
            </a:extLst>
          </p:cNvPr>
          <p:cNvSpPr>
            <a:spLocks noGrp="1"/>
          </p:cNvSpPr>
          <p:nvPr>
            <p:ph sz="quarter" idx="14" hasCustomPrompt="1"/>
          </p:nvPr>
        </p:nvSpPr>
        <p:spPr>
          <a:xfrm>
            <a:off x="3057501" y="1727009"/>
            <a:ext cx="13362038" cy="1145056"/>
          </a:xfrm>
          <a:prstGeom prst="rect">
            <a:avLst/>
          </a:prstGeom>
        </p:spPr>
        <p:txBody>
          <a:bodyPr>
            <a:normAutofit/>
          </a:bodyPr>
          <a:lstStyle>
            <a:lvl1pPr marL="0" indent="0" algn="ctr">
              <a:buNone/>
              <a:defRPr>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2" name="Content Placeholder 29">
            <a:extLst>
              <a:ext uri="{FF2B5EF4-FFF2-40B4-BE49-F238E27FC236}">
                <a16:creationId xmlns:a16="http://schemas.microsoft.com/office/drawing/2014/main" id="{2573A946-C7B1-D042-A969-91DDA979D708}"/>
              </a:ext>
            </a:extLst>
          </p:cNvPr>
          <p:cNvSpPr>
            <a:spLocks noGrp="1"/>
          </p:cNvSpPr>
          <p:nvPr>
            <p:ph sz="quarter" idx="34" hasCustomPrompt="1"/>
          </p:nvPr>
        </p:nvSpPr>
        <p:spPr>
          <a:xfrm>
            <a:off x="7961218" y="3687095"/>
            <a:ext cx="7964706" cy="1799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p>
        </p:txBody>
      </p:sp>
    </p:spTree>
    <p:extLst>
      <p:ext uri="{BB962C8B-B14F-4D97-AF65-F5344CB8AC3E}">
        <p14:creationId xmlns:p14="http://schemas.microsoft.com/office/powerpoint/2010/main" val="2777229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D8FDA7-22BA-E544-AAB2-A77C920E68F9}"/>
              </a:ext>
            </a:extLst>
          </p:cNvPr>
          <p:cNvSpPr>
            <a:spLocks noGrp="1"/>
          </p:cNvSpPr>
          <p:nvPr>
            <p:ph type="pic" sz="quarter" idx="4294967295"/>
          </p:nvPr>
        </p:nvSpPr>
        <p:spPr>
          <a:xfrm>
            <a:off x="-2" y="3243472"/>
            <a:ext cx="7962902" cy="7221234"/>
          </a:xfrm>
          <a:prstGeom prst="rect">
            <a:avLst/>
          </a:prstGeom>
        </p:spPr>
        <p:txBody>
          <a:bodyPr/>
          <a:lstStyle/>
          <a:p>
            <a:endParaRPr lang="en-US" dirty="0"/>
          </a:p>
        </p:txBody>
      </p:sp>
      <p:sp>
        <p:nvSpPr>
          <p:cNvPr id="4" name="Rectangle: Rounded Corners 3">
            <a:extLst>
              <a:ext uri="{FF2B5EF4-FFF2-40B4-BE49-F238E27FC236}">
                <a16:creationId xmlns:a16="http://schemas.microsoft.com/office/drawing/2014/main" id="{136C49E2-2E10-AC48-AAF1-E3736E319327}"/>
              </a:ext>
            </a:extLst>
          </p:cNvPr>
          <p:cNvSpPr/>
          <p:nvPr userDrawn="1"/>
        </p:nvSpPr>
        <p:spPr>
          <a:xfrm>
            <a:off x="4941947" y="3505229"/>
            <a:ext cx="12622153" cy="7221234"/>
          </a:xfrm>
          <a:prstGeom prst="roundRect">
            <a:avLst>
              <a:gd name="adj" fmla="val 0"/>
            </a:avLst>
          </a:prstGeom>
          <a:solidFill>
            <a:schemeClr val="bg1"/>
          </a:solidFill>
          <a:ln>
            <a:noFill/>
          </a:ln>
          <a:effectLst>
            <a:outerShdw blurRad="1270000" dist="2540000" dir="78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4">
            <a:extLst>
              <a:ext uri="{FF2B5EF4-FFF2-40B4-BE49-F238E27FC236}">
                <a16:creationId xmlns:a16="http://schemas.microsoft.com/office/drawing/2014/main" id="{B521EFF2-48F6-B348-AE9F-1B6D0A9D6271}"/>
              </a:ext>
            </a:extLst>
          </p:cNvPr>
          <p:cNvSpPr/>
          <p:nvPr userDrawn="1"/>
        </p:nvSpPr>
        <p:spPr>
          <a:xfrm>
            <a:off x="13852915" y="3505229"/>
            <a:ext cx="3711185" cy="7221234"/>
          </a:xfrm>
          <a:prstGeom prst="roundRect">
            <a:avLst>
              <a:gd name="adj" fmla="val 37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itle 30">
            <a:extLst>
              <a:ext uri="{FF2B5EF4-FFF2-40B4-BE49-F238E27FC236}">
                <a16:creationId xmlns:a16="http://schemas.microsoft.com/office/drawing/2014/main" id="{4A59A48A-F49C-CB4B-9D02-52E9A5B6065A}"/>
              </a:ext>
            </a:extLst>
          </p:cNvPr>
          <p:cNvSpPr>
            <a:spLocks noGrp="1"/>
          </p:cNvSpPr>
          <p:nvPr>
            <p:ph type="title" hasCustomPrompt="1"/>
          </p:nvPr>
        </p:nvSpPr>
        <p:spPr>
          <a:xfrm>
            <a:off x="4990073" y="1152478"/>
            <a:ext cx="12574026" cy="505362"/>
          </a:xfrm>
          <a:prstGeom prst="rect">
            <a:avLst/>
          </a:prstGeom>
        </p:spPr>
        <p:txBody>
          <a:bodyPr>
            <a:normAutofit/>
          </a:bodyPr>
          <a:lstStyle>
            <a:lvl1pPr algn="l">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5CBCFA5C-49BD-BF4C-8B3C-794DCD7248BB}"/>
              </a:ext>
            </a:extLst>
          </p:cNvPr>
          <p:cNvSpPr>
            <a:spLocks noGrp="1"/>
          </p:cNvSpPr>
          <p:nvPr>
            <p:ph sz="quarter" idx="14" hasCustomPrompt="1"/>
          </p:nvPr>
        </p:nvSpPr>
        <p:spPr>
          <a:xfrm>
            <a:off x="4970912" y="1724864"/>
            <a:ext cx="12593187" cy="863477"/>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8" name="TextBox 7">
            <a:extLst>
              <a:ext uri="{FF2B5EF4-FFF2-40B4-BE49-F238E27FC236}">
                <a16:creationId xmlns:a16="http://schemas.microsoft.com/office/drawing/2014/main" id="{23DEFCC0-0041-7E46-880D-92C21C593146}"/>
              </a:ext>
            </a:extLst>
          </p:cNvPr>
          <p:cNvSpPr txBox="1"/>
          <p:nvPr userDrawn="1"/>
        </p:nvSpPr>
        <p:spPr>
          <a:xfrm>
            <a:off x="5377435" y="4659358"/>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01</a:t>
            </a:r>
          </a:p>
        </p:txBody>
      </p:sp>
      <p:sp>
        <p:nvSpPr>
          <p:cNvPr id="9" name="TextBox 8">
            <a:extLst>
              <a:ext uri="{FF2B5EF4-FFF2-40B4-BE49-F238E27FC236}">
                <a16:creationId xmlns:a16="http://schemas.microsoft.com/office/drawing/2014/main" id="{07DFED63-9C1D-7647-BB02-A929EFABBB55}"/>
              </a:ext>
            </a:extLst>
          </p:cNvPr>
          <p:cNvSpPr txBox="1"/>
          <p:nvPr userDrawn="1"/>
        </p:nvSpPr>
        <p:spPr>
          <a:xfrm>
            <a:off x="5377435" y="6010753"/>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02</a:t>
            </a:r>
          </a:p>
        </p:txBody>
      </p:sp>
      <p:sp>
        <p:nvSpPr>
          <p:cNvPr id="10" name="TextBox 9">
            <a:extLst>
              <a:ext uri="{FF2B5EF4-FFF2-40B4-BE49-F238E27FC236}">
                <a16:creationId xmlns:a16="http://schemas.microsoft.com/office/drawing/2014/main" id="{8835FEA6-4FF9-8747-85FE-A20CE78D2AB7}"/>
              </a:ext>
            </a:extLst>
          </p:cNvPr>
          <p:cNvSpPr txBox="1"/>
          <p:nvPr userDrawn="1"/>
        </p:nvSpPr>
        <p:spPr>
          <a:xfrm>
            <a:off x="5377435" y="7393131"/>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03</a:t>
            </a:r>
          </a:p>
        </p:txBody>
      </p:sp>
      <p:sp>
        <p:nvSpPr>
          <p:cNvPr id="11" name="TextBox 10">
            <a:extLst>
              <a:ext uri="{FF2B5EF4-FFF2-40B4-BE49-F238E27FC236}">
                <a16:creationId xmlns:a16="http://schemas.microsoft.com/office/drawing/2014/main" id="{0FA80C55-342C-1D49-8302-E1EF844FDF96}"/>
              </a:ext>
            </a:extLst>
          </p:cNvPr>
          <p:cNvSpPr txBox="1"/>
          <p:nvPr userDrawn="1"/>
        </p:nvSpPr>
        <p:spPr>
          <a:xfrm>
            <a:off x="5397050" y="8816134"/>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04</a:t>
            </a:r>
          </a:p>
        </p:txBody>
      </p:sp>
      <p:sp>
        <p:nvSpPr>
          <p:cNvPr id="16" name="Content Placeholder 29">
            <a:extLst>
              <a:ext uri="{FF2B5EF4-FFF2-40B4-BE49-F238E27FC236}">
                <a16:creationId xmlns:a16="http://schemas.microsoft.com/office/drawing/2014/main" id="{9922063B-9BD1-3E4E-9AE1-B7BD28EC1B5F}"/>
              </a:ext>
            </a:extLst>
          </p:cNvPr>
          <p:cNvSpPr>
            <a:spLocks noGrp="1"/>
          </p:cNvSpPr>
          <p:nvPr>
            <p:ph sz="quarter" idx="34" hasCustomPrompt="1"/>
          </p:nvPr>
        </p:nvSpPr>
        <p:spPr>
          <a:xfrm>
            <a:off x="6698116" y="4494384"/>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7" name="Content Placeholder 29">
            <a:extLst>
              <a:ext uri="{FF2B5EF4-FFF2-40B4-BE49-F238E27FC236}">
                <a16:creationId xmlns:a16="http://schemas.microsoft.com/office/drawing/2014/main" id="{7D7C94AF-BC55-EA4D-B5E3-CD5D9417F82F}"/>
              </a:ext>
            </a:extLst>
          </p:cNvPr>
          <p:cNvSpPr>
            <a:spLocks noGrp="1"/>
          </p:cNvSpPr>
          <p:nvPr>
            <p:ph sz="quarter" idx="35" hasCustomPrompt="1"/>
          </p:nvPr>
        </p:nvSpPr>
        <p:spPr>
          <a:xfrm>
            <a:off x="6698116" y="5876762"/>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8" name="Content Placeholder 29">
            <a:extLst>
              <a:ext uri="{FF2B5EF4-FFF2-40B4-BE49-F238E27FC236}">
                <a16:creationId xmlns:a16="http://schemas.microsoft.com/office/drawing/2014/main" id="{16B98878-B598-A248-9556-498A00CC654E}"/>
              </a:ext>
            </a:extLst>
          </p:cNvPr>
          <p:cNvSpPr>
            <a:spLocks noGrp="1"/>
          </p:cNvSpPr>
          <p:nvPr>
            <p:ph sz="quarter" idx="36" hasCustomPrompt="1"/>
          </p:nvPr>
        </p:nvSpPr>
        <p:spPr>
          <a:xfrm>
            <a:off x="6690795" y="7259140"/>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9" name="Content Placeholder 29">
            <a:extLst>
              <a:ext uri="{FF2B5EF4-FFF2-40B4-BE49-F238E27FC236}">
                <a16:creationId xmlns:a16="http://schemas.microsoft.com/office/drawing/2014/main" id="{DCCCBAAF-E3F4-DC4F-9D83-F0E4A4A4E5AB}"/>
              </a:ext>
            </a:extLst>
          </p:cNvPr>
          <p:cNvSpPr>
            <a:spLocks noGrp="1"/>
          </p:cNvSpPr>
          <p:nvPr>
            <p:ph sz="quarter" idx="37" hasCustomPrompt="1"/>
          </p:nvPr>
        </p:nvSpPr>
        <p:spPr>
          <a:xfrm>
            <a:off x="6690795" y="8646671"/>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20" name="Picture Placeholder 19">
            <a:extLst>
              <a:ext uri="{FF2B5EF4-FFF2-40B4-BE49-F238E27FC236}">
                <a16:creationId xmlns:a16="http://schemas.microsoft.com/office/drawing/2014/main" id="{DA369D36-0E0A-6E4B-99B3-976B8B748CC9}"/>
              </a:ext>
            </a:extLst>
          </p:cNvPr>
          <p:cNvSpPr>
            <a:spLocks noGrp="1"/>
          </p:cNvSpPr>
          <p:nvPr>
            <p:ph type="pic" sz="quarter" idx="38"/>
          </p:nvPr>
        </p:nvSpPr>
        <p:spPr>
          <a:xfrm>
            <a:off x="13852525" y="3505200"/>
            <a:ext cx="3711575" cy="7221538"/>
          </a:xfrm>
          <a:prstGeom prst="rect">
            <a:avLst/>
          </a:prstGeom>
        </p:spPr>
        <p:txBody>
          <a:bodyPr/>
          <a:lstStyle>
            <a:lvl1pPr marL="0" indent="0">
              <a:buNone/>
              <a:defRPr sz="2000"/>
            </a:lvl1pPr>
          </a:lstStyle>
          <a:p>
            <a:endParaRPr lang="en-US" dirty="0"/>
          </a:p>
        </p:txBody>
      </p:sp>
    </p:spTree>
    <p:extLst>
      <p:ext uri="{BB962C8B-B14F-4D97-AF65-F5344CB8AC3E}">
        <p14:creationId xmlns:p14="http://schemas.microsoft.com/office/powerpoint/2010/main" val="37440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7F7DBA-6C8B-4779-B99D-6AC863EAEB12}"/>
              </a:ext>
            </a:extLst>
          </p:cNvPr>
          <p:cNvSpPr>
            <a:spLocks noGrp="1"/>
          </p:cNvSpPr>
          <p:nvPr>
            <p:ph type="pic" sz="quarter" idx="10"/>
          </p:nvPr>
        </p:nvSpPr>
        <p:spPr>
          <a:xfrm>
            <a:off x="2257196" y="3190202"/>
            <a:ext cx="5604388" cy="5806316"/>
          </a:xfrm>
          <a:custGeom>
            <a:avLst/>
            <a:gdLst>
              <a:gd name="connsiteX0" fmla="*/ 49207 w 5604388"/>
              <a:gd name="connsiteY0" fmla="*/ 0 h 5806316"/>
              <a:gd name="connsiteX1" fmla="*/ 5555182 w 5604388"/>
              <a:gd name="connsiteY1" fmla="*/ 0 h 5806316"/>
              <a:gd name="connsiteX2" fmla="*/ 5604388 w 5604388"/>
              <a:gd name="connsiteY2" fmla="*/ 49207 h 5806316"/>
              <a:gd name="connsiteX3" fmla="*/ 5604388 w 5604388"/>
              <a:gd name="connsiteY3" fmla="*/ 5757109 h 5806316"/>
              <a:gd name="connsiteX4" fmla="*/ 5555182 w 5604388"/>
              <a:gd name="connsiteY4" fmla="*/ 5806316 h 5806316"/>
              <a:gd name="connsiteX5" fmla="*/ 49207 w 5604388"/>
              <a:gd name="connsiteY5" fmla="*/ 5806316 h 5806316"/>
              <a:gd name="connsiteX6" fmla="*/ 0 w 5604388"/>
              <a:gd name="connsiteY6" fmla="*/ 5757109 h 5806316"/>
              <a:gd name="connsiteX7" fmla="*/ 0 w 5604388"/>
              <a:gd name="connsiteY7" fmla="*/ 49207 h 5806316"/>
              <a:gd name="connsiteX8" fmla="*/ 49207 w 5604388"/>
              <a:gd name="connsiteY8" fmla="*/ 0 h 58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4388" h="5806316">
                <a:moveTo>
                  <a:pt x="49207" y="0"/>
                </a:moveTo>
                <a:lnTo>
                  <a:pt x="5555182" y="0"/>
                </a:lnTo>
                <a:cubicBezTo>
                  <a:pt x="5582358" y="0"/>
                  <a:pt x="5604388" y="22031"/>
                  <a:pt x="5604388" y="49207"/>
                </a:cubicBezTo>
                <a:lnTo>
                  <a:pt x="5604388" y="5757109"/>
                </a:lnTo>
                <a:cubicBezTo>
                  <a:pt x="5604388" y="5784285"/>
                  <a:pt x="5582358" y="5806316"/>
                  <a:pt x="5555182" y="5806316"/>
                </a:cubicBezTo>
                <a:lnTo>
                  <a:pt x="49207" y="5806316"/>
                </a:lnTo>
                <a:cubicBezTo>
                  <a:pt x="22031" y="5806316"/>
                  <a:pt x="0" y="5784285"/>
                  <a:pt x="0" y="5757109"/>
                </a:cubicBezTo>
                <a:lnTo>
                  <a:pt x="0" y="49207"/>
                </a:lnTo>
                <a:cubicBezTo>
                  <a:pt x="0" y="22031"/>
                  <a:pt x="22031" y="0"/>
                  <a:pt x="49207" y="0"/>
                </a:cubicBezTo>
                <a:close/>
              </a:path>
            </a:pathLst>
          </a:custGeom>
          <a:solidFill>
            <a:schemeClr val="bg1">
              <a:lumMod val="95000"/>
            </a:schemeClr>
          </a:solidFill>
          <a:ln w="38100">
            <a:solidFill>
              <a:schemeClr val="bg1"/>
            </a:solidFill>
          </a:ln>
          <a:effectLst>
            <a:outerShdw blurRad="1270000" dist="10414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6" name="Picture Placeholder 5">
            <a:extLst>
              <a:ext uri="{FF2B5EF4-FFF2-40B4-BE49-F238E27FC236}">
                <a16:creationId xmlns:a16="http://schemas.microsoft.com/office/drawing/2014/main" id="{576A86A2-B52E-4C7D-851D-05E3846E9ECE}"/>
              </a:ext>
            </a:extLst>
          </p:cNvPr>
          <p:cNvSpPr>
            <a:spLocks noGrp="1"/>
          </p:cNvSpPr>
          <p:nvPr>
            <p:ph type="pic" sz="quarter" idx="11"/>
          </p:nvPr>
        </p:nvSpPr>
        <p:spPr>
          <a:xfrm>
            <a:off x="10397675" y="3190202"/>
            <a:ext cx="5604388" cy="5806316"/>
          </a:xfrm>
          <a:custGeom>
            <a:avLst/>
            <a:gdLst>
              <a:gd name="connsiteX0" fmla="*/ 49207 w 5604388"/>
              <a:gd name="connsiteY0" fmla="*/ 0 h 5806316"/>
              <a:gd name="connsiteX1" fmla="*/ 5555182 w 5604388"/>
              <a:gd name="connsiteY1" fmla="*/ 0 h 5806316"/>
              <a:gd name="connsiteX2" fmla="*/ 5604388 w 5604388"/>
              <a:gd name="connsiteY2" fmla="*/ 49207 h 5806316"/>
              <a:gd name="connsiteX3" fmla="*/ 5604388 w 5604388"/>
              <a:gd name="connsiteY3" fmla="*/ 5757109 h 5806316"/>
              <a:gd name="connsiteX4" fmla="*/ 5555182 w 5604388"/>
              <a:gd name="connsiteY4" fmla="*/ 5806316 h 5806316"/>
              <a:gd name="connsiteX5" fmla="*/ 49207 w 5604388"/>
              <a:gd name="connsiteY5" fmla="*/ 5806316 h 5806316"/>
              <a:gd name="connsiteX6" fmla="*/ 0 w 5604388"/>
              <a:gd name="connsiteY6" fmla="*/ 5757109 h 5806316"/>
              <a:gd name="connsiteX7" fmla="*/ 0 w 5604388"/>
              <a:gd name="connsiteY7" fmla="*/ 49207 h 5806316"/>
              <a:gd name="connsiteX8" fmla="*/ 49207 w 5604388"/>
              <a:gd name="connsiteY8" fmla="*/ 0 h 58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4388" h="5806316">
                <a:moveTo>
                  <a:pt x="49207" y="0"/>
                </a:moveTo>
                <a:lnTo>
                  <a:pt x="5555182" y="0"/>
                </a:lnTo>
                <a:cubicBezTo>
                  <a:pt x="5582358" y="0"/>
                  <a:pt x="5604388" y="22031"/>
                  <a:pt x="5604388" y="49207"/>
                </a:cubicBezTo>
                <a:lnTo>
                  <a:pt x="5604388" y="5757109"/>
                </a:lnTo>
                <a:cubicBezTo>
                  <a:pt x="5604388" y="5784285"/>
                  <a:pt x="5582358" y="5806316"/>
                  <a:pt x="5555182" y="5806316"/>
                </a:cubicBezTo>
                <a:lnTo>
                  <a:pt x="49207" y="5806316"/>
                </a:lnTo>
                <a:cubicBezTo>
                  <a:pt x="22031" y="5806316"/>
                  <a:pt x="0" y="5784285"/>
                  <a:pt x="0" y="5757109"/>
                </a:cubicBezTo>
                <a:lnTo>
                  <a:pt x="0" y="49207"/>
                </a:lnTo>
                <a:cubicBezTo>
                  <a:pt x="0" y="22031"/>
                  <a:pt x="22031" y="0"/>
                  <a:pt x="49207" y="0"/>
                </a:cubicBezTo>
                <a:close/>
              </a:path>
            </a:pathLst>
          </a:custGeom>
          <a:solidFill>
            <a:schemeClr val="bg1">
              <a:lumMod val="95000"/>
            </a:schemeClr>
          </a:solidFill>
          <a:ln w="38100">
            <a:solidFill>
              <a:schemeClr val="bg1"/>
            </a:solidFill>
          </a:ln>
          <a:effectLst>
            <a:outerShdw blurRad="1270000" dist="10414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4" name="Rectangle: Rounded Corners 2">
            <a:extLst>
              <a:ext uri="{FF2B5EF4-FFF2-40B4-BE49-F238E27FC236}">
                <a16:creationId xmlns:a16="http://schemas.microsoft.com/office/drawing/2014/main" id="{72138EEF-6E07-724A-B7C7-F6891C4E9939}"/>
              </a:ext>
            </a:extLst>
          </p:cNvPr>
          <p:cNvSpPr/>
          <p:nvPr userDrawn="1"/>
        </p:nvSpPr>
        <p:spPr>
          <a:xfrm>
            <a:off x="4793287" y="1976284"/>
            <a:ext cx="4286083" cy="3358175"/>
          </a:xfrm>
          <a:prstGeom prst="roundRect">
            <a:avLst>
              <a:gd name="adj" fmla="val 4365"/>
            </a:avLst>
          </a:prstGeom>
          <a:gradFill>
            <a:gsLst>
              <a:gs pos="100000">
                <a:srgbClr val="E20004"/>
              </a:gs>
              <a:gs pos="29000">
                <a:srgbClr val="C00000"/>
              </a:gs>
            </a:gsLst>
            <a:lin ang="2700000" scaled="1"/>
          </a:gradFill>
          <a:ln>
            <a:noFill/>
          </a:ln>
          <a:effectLst>
            <a:outerShdw blurRad="1270000" dist="1371600" dir="5400000" sx="80000" sy="8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p>
        </p:txBody>
      </p:sp>
      <p:sp>
        <p:nvSpPr>
          <p:cNvPr id="7" name="Rectangle: Rounded Corners 12">
            <a:extLst>
              <a:ext uri="{FF2B5EF4-FFF2-40B4-BE49-F238E27FC236}">
                <a16:creationId xmlns:a16="http://schemas.microsoft.com/office/drawing/2014/main" id="{1CCCB834-6A92-5644-98D0-E8D1B76F201A}"/>
              </a:ext>
            </a:extLst>
          </p:cNvPr>
          <p:cNvSpPr/>
          <p:nvPr userDrawn="1"/>
        </p:nvSpPr>
        <p:spPr>
          <a:xfrm>
            <a:off x="12933763" y="1976284"/>
            <a:ext cx="4286083" cy="3358175"/>
          </a:xfrm>
          <a:prstGeom prst="roundRect">
            <a:avLst>
              <a:gd name="adj" fmla="val 4365"/>
            </a:avLst>
          </a:prstGeom>
          <a:gradFill>
            <a:gsLst>
              <a:gs pos="100000">
                <a:srgbClr val="A646F2"/>
              </a:gs>
              <a:gs pos="25000">
                <a:srgbClr val="7030A0"/>
              </a:gs>
            </a:gsLst>
            <a:lin ang="2700000" scaled="1"/>
          </a:gradFill>
          <a:ln>
            <a:noFill/>
          </a:ln>
          <a:effectLst>
            <a:outerShdw blurRad="1270000" dist="1371600" dir="5400000" sx="80000" sy="8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p>
        </p:txBody>
      </p:sp>
      <p:sp>
        <p:nvSpPr>
          <p:cNvPr id="8" name="Content Placeholder 29">
            <a:extLst>
              <a:ext uri="{FF2B5EF4-FFF2-40B4-BE49-F238E27FC236}">
                <a16:creationId xmlns:a16="http://schemas.microsoft.com/office/drawing/2014/main" id="{BA455777-4097-3146-9A52-F151AAD515C8}"/>
              </a:ext>
            </a:extLst>
          </p:cNvPr>
          <p:cNvSpPr>
            <a:spLocks noGrp="1"/>
          </p:cNvSpPr>
          <p:nvPr>
            <p:ph sz="quarter" idx="13" hasCustomPrompt="1"/>
          </p:nvPr>
        </p:nvSpPr>
        <p:spPr>
          <a:xfrm>
            <a:off x="5184689" y="3190202"/>
            <a:ext cx="3503278" cy="185725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9" name="Content Placeholder 29">
            <a:extLst>
              <a:ext uri="{FF2B5EF4-FFF2-40B4-BE49-F238E27FC236}">
                <a16:creationId xmlns:a16="http://schemas.microsoft.com/office/drawing/2014/main" id="{328784C9-0AAE-3444-8FDC-29C60111B126}"/>
              </a:ext>
            </a:extLst>
          </p:cNvPr>
          <p:cNvSpPr>
            <a:spLocks noGrp="1"/>
          </p:cNvSpPr>
          <p:nvPr>
            <p:ph sz="quarter" idx="14" hasCustomPrompt="1"/>
          </p:nvPr>
        </p:nvSpPr>
        <p:spPr>
          <a:xfrm>
            <a:off x="13325165" y="3190202"/>
            <a:ext cx="3503278" cy="185725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0" name="Content Placeholder 29">
            <a:extLst>
              <a:ext uri="{FF2B5EF4-FFF2-40B4-BE49-F238E27FC236}">
                <a16:creationId xmlns:a16="http://schemas.microsoft.com/office/drawing/2014/main" id="{2C1337E8-B21B-3A49-8E38-AD08BD124F3B}"/>
              </a:ext>
            </a:extLst>
          </p:cNvPr>
          <p:cNvSpPr>
            <a:spLocks noGrp="1"/>
          </p:cNvSpPr>
          <p:nvPr>
            <p:ph sz="quarter" idx="15" hasCustomPrompt="1"/>
          </p:nvPr>
        </p:nvSpPr>
        <p:spPr>
          <a:xfrm>
            <a:off x="5177621" y="2189384"/>
            <a:ext cx="3503278" cy="92862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gn="l"/>
            <a:r>
              <a:rPr lang="en-US" sz="4800" dirty="0">
                <a:solidFill>
                  <a:schemeClr val="bg1"/>
                </a:solidFill>
                <a:latin typeface="Arial" panose="020B0604020202020204" pitchFamily="34" charset="0"/>
                <a:cs typeface="Arial" panose="020B0604020202020204" pitchFamily="34" charset="0"/>
              </a:rPr>
              <a:t>2020</a:t>
            </a:r>
            <a:r>
              <a:rPr lang="en-US" sz="2800" dirty="0">
                <a:solidFill>
                  <a:schemeClr val="bg1"/>
                </a:solidFill>
                <a:latin typeface="Arial" panose="020B0604020202020204" pitchFamily="34" charset="0"/>
                <a:cs typeface="Arial" panose="020B0604020202020204" pitchFamily="34" charset="0"/>
              </a:rPr>
              <a:t>/Month</a:t>
            </a:r>
            <a:endParaRPr lang="id-ID" sz="2400" dirty="0">
              <a:solidFill>
                <a:schemeClr val="bg1"/>
              </a:solidFill>
              <a:latin typeface="Arial" panose="020B0604020202020204" pitchFamily="34" charset="0"/>
              <a:cs typeface="Arial" panose="020B0604020202020204" pitchFamily="34" charset="0"/>
            </a:endParaRPr>
          </a:p>
        </p:txBody>
      </p:sp>
      <p:sp>
        <p:nvSpPr>
          <p:cNvPr id="11" name="Content Placeholder 29">
            <a:extLst>
              <a:ext uri="{FF2B5EF4-FFF2-40B4-BE49-F238E27FC236}">
                <a16:creationId xmlns:a16="http://schemas.microsoft.com/office/drawing/2014/main" id="{879899C7-2AB0-E640-A21B-8D0CEC21B0F6}"/>
              </a:ext>
            </a:extLst>
          </p:cNvPr>
          <p:cNvSpPr>
            <a:spLocks noGrp="1"/>
          </p:cNvSpPr>
          <p:nvPr>
            <p:ph sz="quarter" idx="16" hasCustomPrompt="1"/>
          </p:nvPr>
        </p:nvSpPr>
        <p:spPr>
          <a:xfrm>
            <a:off x="13325165" y="2189383"/>
            <a:ext cx="3503278" cy="92862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gn="l"/>
            <a:r>
              <a:rPr lang="en-US" sz="4800" dirty="0">
                <a:solidFill>
                  <a:schemeClr val="bg1"/>
                </a:solidFill>
                <a:latin typeface="Arial" panose="020B0604020202020204" pitchFamily="34" charset="0"/>
                <a:cs typeface="Arial" panose="020B0604020202020204" pitchFamily="34" charset="0"/>
              </a:rPr>
              <a:t>2020</a:t>
            </a:r>
            <a:r>
              <a:rPr lang="en-US" sz="2800" dirty="0">
                <a:solidFill>
                  <a:schemeClr val="bg1"/>
                </a:solidFill>
                <a:latin typeface="Arial" panose="020B0604020202020204" pitchFamily="34" charset="0"/>
                <a:cs typeface="Arial" panose="020B0604020202020204" pitchFamily="34" charset="0"/>
              </a:rPr>
              <a:t>/Month</a:t>
            </a:r>
            <a:endParaRPr lang="id-ID"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749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86EDC0A-EE65-2942-BD75-698163CEA889}"/>
              </a:ext>
            </a:extLst>
          </p:cNvPr>
          <p:cNvSpPr/>
          <p:nvPr userDrawn="1"/>
        </p:nvSpPr>
        <p:spPr>
          <a:xfrm>
            <a:off x="8061195" y="2"/>
            <a:ext cx="11449467" cy="1105070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03"/>
              <a:gd name="connsiteY0" fmla="*/ 10048 h 10048"/>
              <a:gd name="connsiteX1" fmla="*/ 2403 w 10403"/>
              <a:gd name="connsiteY1" fmla="*/ 0 h 10048"/>
              <a:gd name="connsiteX2" fmla="*/ 10403 w 10403"/>
              <a:gd name="connsiteY2" fmla="*/ 0 h 10048"/>
              <a:gd name="connsiteX3" fmla="*/ 8403 w 10403"/>
              <a:gd name="connsiteY3" fmla="*/ 10000 h 10048"/>
              <a:gd name="connsiteX4" fmla="*/ 0 w 10403"/>
              <a:gd name="connsiteY4" fmla="*/ 10048 h 10048"/>
              <a:gd name="connsiteX0" fmla="*/ 0 w 10403"/>
              <a:gd name="connsiteY0" fmla="*/ 10048 h 10071"/>
              <a:gd name="connsiteX1" fmla="*/ 2403 w 10403"/>
              <a:gd name="connsiteY1" fmla="*/ 0 h 10071"/>
              <a:gd name="connsiteX2" fmla="*/ 10403 w 10403"/>
              <a:gd name="connsiteY2" fmla="*/ 0 h 10071"/>
              <a:gd name="connsiteX3" fmla="*/ 7417 w 10403"/>
              <a:gd name="connsiteY3" fmla="*/ 10071 h 10071"/>
              <a:gd name="connsiteX4" fmla="*/ 0 w 10403"/>
              <a:gd name="connsiteY4" fmla="*/ 10048 h 10071"/>
              <a:gd name="connsiteX0" fmla="*/ 0 w 9820"/>
              <a:gd name="connsiteY0" fmla="*/ 10048 h 10071"/>
              <a:gd name="connsiteX1" fmla="*/ 2403 w 9820"/>
              <a:gd name="connsiteY1" fmla="*/ 0 h 10071"/>
              <a:gd name="connsiteX2" fmla="*/ 9820 w 9820"/>
              <a:gd name="connsiteY2" fmla="*/ 0 h 10071"/>
              <a:gd name="connsiteX3" fmla="*/ 7417 w 9820"/>
              <a:gd name="connsiteY3" fmla="*/ 10071 h 10071"/>
              <a:gd name="connsiteX4" fmla="*/ 0 w 9820"/>
              <a:gd name="connsiteY4" fmla="*/ 10048 h 10071"/>
              <a:gd name="connsiteX0" fmla="*/ 0 w 10000"/>
              <a:gd name="connsiteY0" fmla="*/ 9977 h 10000"/>
              <a:gd name="connsiteX1" fmla="*/ 2447 w 10000"/>
              <a:gd name="connsiteY1" fmla="*/ 0 h 10000"/>
              <a:gd name="connsiteX2" fmla="*/ 10000 w 10000"/>
              <a:gd name="connsiteY2" fmla="*/ 0 h 10000"/>
              <a:gd name="connsiteX3" fmla="*/ 7576 w 10000"/>
              <a:gd name="connsiteY3" fmla="*/ 10000 h 10000"/>
              <a:gd name="connsiteX4" fmla="*/ 0 w 10000"/>
              <a:gd name="connsiteY4" fmla="*/ 997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77"/>
                </a:moveTo>
                <a:lnTo>
                  <a:pt x="2447" y="0"/>
                </a:lnTo>
                <a:lnTo>
                  <a:pt x="10000" y="0"/>
                </a:lnTo>
                <a:lnTo>
                  <a:pt x="7576" y="10000"/>
                </a:lnTo>
                <a:lnTo>
                  <a:pt x="0" y="9977"/>
                </a:lnTo>
                <a:close/>
              </a:path>
            </a:pathLst>
          </a:custGeom>
          <a:gradFill flip="none" rotWithShape="1">
            <a:gsLst>
              <a:gs pos="2000">
                <a:srgbClr val="C00000">
                  <a:alpha val="23000"/>
                </a:srgbClr>
              </a:gs>
              <a:gs pos="100000">
                <a:srgbClr val="7030A0">
                  <a:alpha val="85000"/>
                </a:srgbClr>
              </a:gs>
            </a:gsLst>
            <a:lin ang="2700000" scaled="1"/>
            <a:tileRect/>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Picture Placeholder 3">
            <a:extLst>
              <a:ext uri="{FF2B5EF4-FFF2-40B4-BE49-F238E27FC236}">
                <a16:creationId xmlns:a16="http://schemas.microsoft.com/office/drawing/2014/main" id="{A97D40FD-EB7E-4889-8A7D-6D5DF67DABC2}"/>
              </a:ext>
            </a:extLst>
          </p:cNvPr>
          <p:cNvSpPr>
            <a:spLocks noGrp="1"/>
          </p:cNvSpPr>
          <p:nvPr>
            <p:ph type="pic" sz="quarter" idx="10"/>
          </p:nvPr>
        </p:nvSpPr>
        <p:spPr>
          <a:xfrm>
            <a:off x="8106269" y="0"/>
            <a:ext cx="11370769" cy="10972800"/>
          </a:xfrm>
          <a:prstGeom prst="parallelogram">
            <a:avLst/>
          </a:prstGeom>
          <a:noFill/>
          <a:ln w="38100">
            <a:noFill/>
          </a:ln>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3" name="Rectangle 2">
            <a:extLst>
              <a:ext uri="{FF2B5EF4-FFF2-40B4-BE49-F238E27FC236}">
                <a16:creationId xmlns:a16="http://schemas.microsoft.com/office/drawing/2014/main" id="{7D475A70-70C5-694A-B7E4-301E21EA3875}"/>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0">
            <a:extLst>
              <a:ext uri="{FF2B5EF4-FFF2-40B4-BE49-F238E27FC236}">
                <a16:creationId xmlns:a16="http://schemas.microsoft.com/office/drawing/2014/main" id="{2235777D-D778-1D47-9BDA-EAD20C312AA7}"/>
              </a:ext>
            </a:extLst>
          </p:cNvPr>
          <p:cNvSpPr>
            <a:spLocks noGrp="1"/>
          </p:cNvSpPr>
          <p:nvPr>
            <p:ph type="title" hasCustomPrompt="1"/>
          </p:nvPr>
        </p:nvSpPr>
        <p:spPr>
          <a:xfrm>
            <a:off x="1601071" y="2326654"/>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065D279E-AD0F-2D44-943C-5634FB819899}"/>
              </a:ext>
            </a:extLst>
          </p:cNvPr>
          <p:cNvSpPr>
            <a:spLocks noGrp="1"/>
          </p:cNvSpPr>
          <p:nvPr>
            <p:ph sz="quarter" idx="14" hasCustomPrompt="1"/>
          </p:nvPr>
        </p:nvSpPr>
        <p:spPr>
          <a:xfrm>
            <a:off x="1601146" y="3003890"/>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945A8E0E-1D7F-1C45-8740-4A77E69ED2A5}"/>
              </a:ext>
            </a:extLst>
          </p:cNvPr>
          <p:cNvSpPr>
            <a:spLocks noGrp="1"/>
          </p:cNvSpPr>
          <p:nvPr>
            <p:ph sz="quarter" idx="34" hasCustomPrompt="1"/>
          </p:nvPr>
        </p:nvSpPr>
        <p:spPr>
          <a:xfrm>
            <a:off x="1623646" y="4286464"/>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175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5F38F91-2DCB-4F21-B24F-422DF50AE739}"/>
              </a:ext>
            </a:extLst>
          </p:cNvPr>
          <p:cNvSpPr>
            <a:spLocks noGrp="1"/>
          </p:cNvSpPr>
          <p:nvPr>
            <p:ph type="pic" sz="quarter" idx="10"/>
          </p:nvPr>
        </p:nvSpPr>
        <p:spPr>
          <a:xfrm>
            <a:off x="0" y="0"/>
            <a:ext cx="11374768" cy="10972800"/>
          </a:xfrm>
          <a:prstGeom prst="parallelogram">
            <a:avLst/>
          </a:prstGeom>
          <a:noFill/>
          <a:ln w="38100">
            <a:noFill/>
          </a:ln>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864FAC4D-0706-4B4F-855D-BEB00AA02111}"/>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0">
            <a:extLst>
              <a:ext uri="{FF2B5EF4-FFF2-40B4-BE49-F238E27FC236}">
                <a16:creationId xmlns:a16="http://schemas.microsoft.com/office/drawing/2014/main" id="{97066527-91DB-CE4C-B96D-6BDADAD2D9A9}"/>
              </a:ext>
            </a:extLst>
          </p:cNvPr>
          <p:cNvSpPr>
            <a:spLocks noGrp="1"/>
          </p:cNvSpPr>
          <p:nvPr>
            <p:ph type="title" hasCustomPrompt="1"/>
          </p:nvPr>
        </p:nvSpPr>
        <p:spPr>
          <a:xfrm>
            <a:off x="11743577" y="3076931"/>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06B0FEDF-6150-ED4A-A137-A3F9B13364CB}"/>
              </a:ext>
            </a:extLst>
          </p:cNvPr>
          <p:cNvSpPr>
            <a:spLocks noGrp="1"/>
          </p:cNvSpPr>
          <p:nvPr>
            <p:ph sz="quarter" idx="14" hasCustomPrompt="1"/>
          </p:nvPr>
        </p:nvSpPr>
        <p:spPr>
          <a:xfrm>
            <a:off x="11743652" y="3754167"/>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4C8FE6EF-E838-064F-BA07-BBC34D960BE8}"/>
              </a:ext>
            </a:extLst>
          </p:cNvPr>
          <p:cNvSpPr>
            <a:spLocks noGrp="1"/>
          </p:cNvSpPr>
          <p:nvPr>
            <p:ph sz="quarter" idx="34" hasCustomPrompt="1"/>
          </p:nvPr>
        </p:nvSpPr>
        <p:spPr>
          <a:xfrm>
            <a:off x="11743652" y="5036741"/>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89970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9A0424E-586F-694C-BA17-7D6EB75957A2}"/>
              </a:ext>
            </a:extLst>
          </p:cNvPr>
          <p:cNvGrpSpPr/>
          <p:nvPr userDrawn="1"/>
        </p:nvGrpSpPr>
        <p:grpSpPr>
          <a:xfrm>
            <a:off x="2663877" y="1456369"/>
            <a:ext cx="7137436" cy="8009535"/>
            <a:chOff x="2349137" y="2384640"/>
            <a:chExt cx="3238500" cy="3634202"/>
          </a:xfrm>
          <a:gradFill>
            <a:gsLst>
              <a:gs pos="71000">
                <a:srgbClr val="8638C3"/>
              </a:gs>
              <a:gs pos="27000">
                <a:srgbClr val="7030A0"/>
              </a:gs>
            </a:gsLst>
            <a:lin ang="2700000" scaled="1"/>
          </a:gradFill>
          <a:effectLst>
            <a:outerShdw blurRad="1270000" dist="1968500" dir="5400000" sx="90000" sy="90000" algn="t" rotWithShape="0">
              <a:prstClr val="black">
                <a:alpha val="40000"/>
              </a:prstClr>
            </a:outerShdw>
          </a:effectLst>
        </p:grpSpPr>
        <p:sp>
          <p:nvSpPr>
            <p:cNvPr id="5" name="Rectangle: Rounded Corners 3">
              <a:extLst>
                <a:ext uri="{FF2B5EF4-FFF2-40B4-BE49-F238E27FC236}">
                  <a16:creationId xmlns:a16="http://schemas.microsoft.com/office/drawing/2014/main" id="{03218E15-5FB6-FB49-AE43-6362A3F9EC14}"/>
                </a:ext>
              </a:extLst>
            </p:cNvPr>
            <p:cNvSpPr/>
            <p:nvPr/>
          </p:nvSpPr>
          <p:spPr>
            <a:xfrm>
              <a:off x="2349137" y="2815937"/>
              <a:ext cx="3238500" cy="2817708"/>
            </a:xfrm>
            <a:prstGeom prst="roundRect">
              <a:avLst>
                <a:gd name="adj" fmla="val 1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p>
          </p:txBody>
        </p:sp>
        <p:sp>
          <p:nvSpPr>
            <p:cNvPr id="6" name="Freeform: Shape 4">
              <a:extLst>
                <a:ext uri="{FF2B5EF4-FFF2-40B4-BE49-F238E27FC236}">
                  <a16:creationId xmlns:a16="http://schemas.microsoft.com/office/drawing/2014/main" id="{B06E51FB-2667-EF47-8A71-C441948B47C9}"/>
                </a:ext>
              </a:extLst>
            </p:cNvPr>
            <p:cNvSpPr/>
            <p:nvPr/>
          </p:nvSpPr>
          <p:spPr>
            <a:xfrm flipV="1">
              <a:off x="2349137" y="2384640"/>
              <a:ext cx="957974" cy="477398"/>
            </a:xfrm>
            <a:custGeom>
              <a:avLst/>
              <a:gdLst>
                <a:gd name="connsiteX0" fmla="*/ 0 w 1525539"/>
                <a:gd name="connsiteY0" fmla="*/ 0 h 760240"/>
                <a:gd name="connsiteX1" fmla="*/ 1525539 w 1525539"/>
                <a:gd name="connsiteY1" fmla="*/ 0 h 760240"/>
                <a:gd name="connsiteX2" fmla="*/ 1510320 w 1525539"/>
                <a:gd name="connsiteY2" fmla="*/ 150969 h 760240"/>
                <a:gd name="connsiteX3" fmla="*/ 762769 w 1525539"/>
                <a:gd name="connsiteY3" fmla="*/ 760240 h 760240"/>
                <a:gd name="connsiteX4" fmla="*/ 15219 w 1525539"/>
                <a:gd name="connsiteY4" fmla="*/ 150969 h 76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539" h="76024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p>
          </p:txBody>
        </p:sp>
        <p:sp>
          <p:nvSpPr>
            <p:cNvPr id="7" name="Freeform: Shape 5">
              <a:extLst>
                <a:ext uri="{FF2B5EF4-FFF2-40B4-BE49-F238E27FC236}">
                  <a16:creationId xmlns:a16="http://schemas.microsoft.com/office/drawing/2014/main" id="{CF8A369F-17C7-7340-A22B-9627CC162F92}"/>
                </a:ext>
              </a:extLst>
            </p:cNvPr>
            <p:cNvSpPr/>
            <p:nvPr/>
          </p:nvSpPr>
          <p:spPr>
            <a:xfrm>
              <a:off x="4629665" y="5541444"/>
              <a:ext cx="957972" cy="477398"/>
            </a:xfrm>
            <a:custGeom>
              <a:avLst/>
              <a:gdLst>
                <a:gd name="connsiteX0" fmla="*/ 0 w 1525539"/>
                <a:gd name="connsiteY0" fmla="*/ 0 h 760240"/>
                <a:gd name="connsiteX1" fmla="*/ 1525539 w 1525539"/>
                <a:gd name="connsiteY1" fmla="*/ 0 h 760240"/>
                <a:gd name="connsiteX2" fmla="*/ 1510320 w 1525539"/>
                <a:gd name="connsiteY2" fmla="*/ 150969 h 760240"/>
                <a:gd name="connsiteX3" fmla="*/ 762769 w 1525539"/>
                <a:gd name="connsiteY3" fmla="*/ 760240 h 760240"/>
                <a:gd name="connsiteX4" fmla="*/ 15219 w 1525539"/>
                <a:gd name="connsiteY4" fmla="*/ 150969 h 76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539" h="76024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a:p>
          </p:txBody>
        </p:sp>
      </p:grpSp>
      <p:sp>
        <p:nvSpPr>
          <p:cNvPr id="3" name="Picture Placeholder 6">
            <a:extLst>
              <a:ext uri="{FF2B5EF4-FFF2-40B4-BE49-F238E27FC236}">
                <a16:creationId xmlns:a16="http://schemas.microsoft.com/office/drawing/2014/main" id="{315079C9-F33A-4DCA-A45D-755F4E23BADF}"/>
              </a:ext>
            </a:extLst>
          </p:cNvPr>
          <p:cNvSpPr>
            <a:spLocks noGrp="1"/>
          </p:cNvSpPr>
          <p:nvPr>
            <p:ph type="pic" sz="quarter" idx="10"/>
          </p:nvPr>
        </p:nvSpPr>
        <p:spPr>
          <a:xfrm>
            <a:off x="7921830" y="7582742"/>
            <a:ext cx="1659354" cy="165679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
        <p:nvSpPr>
          <p:cNvPr id="8" name="Content Placeholder 4">
            <a:extLst>
              <a:ext uri="{FF2B5EF4-FFF2-40B4-BE49-F238E27FC236}">
                <a16:creationId xmlns:a16="http://schemas.microsoft.com/office/drawing/2014/main" id="{FBFED695-634E-7540-A900-502C985E0744}"/>
              </a:ext>
            </a:extLst>
          </p:cNvPr>
          <p:cNvSpPr>
            <a:spLocks noGrp="1"/>
          </p:cNvSpPr>
          <p:nvPr>
            <p:ph sz="quarter" idx="14" hasCustomPrompt="1"/>
          </p:nvPr>
        </p:nvSpPr>
        <p:spPr>
          <a:xfrm>
            <a:off x="2937255" y="1456369"/>
            <a:ext cx="1660806" cy="1915372"/>
          </a:xfrm>
          <a:prstGeom prst="rect">
            <a:avLst/>
          </a:prstGeom>
        </p:spPr>
        <p:txBody>
          <a:bodyPr/>
          <a:lstStyle>
            <a:lvl1pPr marL="0" indent="0">
              <a:lnSpc>
                <a:spcPct val="150000"/>
              </a:lnSpc>
              <a:buNone/>
              <a:defRPr sz="41300" baseline="300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t>
            </a:r>
          </a:p>
        </p:txBody>
      </p:sp>
      <p:sp>
        <p:nvSpPr>
          <p:cNvPr id="10" name="Content Placeholder 29">
            <a:extLst>
              <a:ext uri="{FF2B5EF4-FFF2-40B4-BE49-F238E27FC236}">
                <a16:creationId xmlns:a16="http://schemas.microsoft.com/office/drawing/2014/main" id="{C1BEF2CF-4B58-5649-83D8-42588F1491BF}"/>
              </a:ext>
            </a:extLst>
          </p:cNvPr>
          <p:cNvSpPr>
            <a:spLocks noGrp="1"/>
          </p:cNvSpPr>
          <p:nvPr>
            <p:ph sz="quarter" idx="16" hasCustomPrompt="1"/>
          </p:nvPr>
        </p:nvSpPr>
        <p:spPr>
          <a:xfrm>
            <a:off x="3082691" y="7110949"/>
            <a:ext cx="6334026" cy="116324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INSERT NAME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Insert Title</a:t>
            </a:r>
            <a:endParaRPr lang="en-CA" sz="2800" dirty="0">
              <a:solidFill>
                <a:schemeClr val="bg1"/>
              </a:solidFill>
              <a:latin typeface="Arial" panose="020B0604020202020204" pitchFamily="34" charset="0"/>
              <a:cs typeface="Arial" panose="020B0604020202020204" pitchFamily="34" charset="0"/>
            </a:endParaRPr>
          </a:p>
        </p:txBody>
      </p:sp>
      <p:sp>
        <p:nvSpPr>
          <p:cNvPr id="12" name="Content Placeholder 29">
            <a:extLst>
              <a:ext uri="{FF2B5EF4-FFF2-40B4-BE49-F238E27FC236}">
                <a16:creationId xmlns:a16="http://schemas.microsoft.com/office/drawing/2014/main" id="{370E2A7C-E944-BE43-8A92-5BE82E6DA485}"/>
              </a:ext>
            </a:extLst>
          </p:cNvPr>
          <p:cNvSpPr>
            <a:spLocks noGrp="1"/>
          </p:cNvSpPr>
          <p:nvPr>
            <p:ph sz="quarter" idx="17" hasCustomPrompt="1"/>
          </p:nvPr>
        </p:nvSpPr>
        <p:spPr>
          <a:xfrm>
            <a:off x="3082691" y="3801871"/>
            <a:ext cx="6334026" cy="308432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elit.Lorem</a:t>
            </a:r>
            <a:r>
              <a:rPr lang="en-CA" sz="2800" dirty="0">
                <a:solidFill>
                  <a:schemeClr val="bg1"/>
                </a:solidFill>
                <a:latin typeface="Arial" panose="020B0604020202020204" pitchFamily="34" charset="0"/>
                <a:cs typeface="Arial" panose="020B0604020202020204" pitchFamily="34" charset="0"/>
              </a:rPr>
              <a:t>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5" name="Content Placeholder 33">
            <a:extLst>
              <a:ext uri="{FF2B5EF4-FFF2-40B4-BE49-F238E27FC236}">
                <a16:creationId xmlns:a16="http://schemas.microsoft.com/office/drawing/2014/main" id="{B69798F4-911C-AF48-9402-29D2EE5E1730}"/>
              </a:ext>
            </a:extLst>
          </p:cNvPr>
          <p:cNvSpPr>
            <a:spLocks noGrp="1"/>
          </p:cNvSpPr>
          <p:nvPr>
            <p:ph sz="quarter" idx="18" hasCustomPrompt="1"/>
          </p:nvPr>
        </p:nvSpPr>
        <p:spPr>
          <a:xfrm>
            <a:off x="10708936" y="2406918"/>
            <a:ext cx="6505122" cy="1822292"/>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5173D68D-0FBF-E944-AABC-60AC318C6AA3}"/>
              </a:ext>
            </a:extLst>
          </p:cNvPr>
          <p:cNvSpPr>
            <a:spLocks noGrp="1"/>
          </p:cNvSpPr>
          <p:nvPr>
            <p:ph sz="quarter" idx="34" hasCustomPrompt="1"/>
          </p:nvPr>
        </p:nvSpPr>
        <p:spPr>
          <a:xfrm>
            <a:off x="10708936" y="4385117"/>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3405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BE87788-8575-4C35-809D-0CFCAF18DE01}"/>
              </a:ext>
            </a:extLst>
          </p:cNvPr>
          <p:cNvSpPr/>
          <p:nvPr userDrawn="1"/>
        </p:nvSpPr>
        <p:spPr>
          <a:xfrm>
            <a:off x="1366022" y="0"/>
            <a:ext cx="16745000" cy="10972800"/>
          </a:xfrm>
          <a:prstGeom prst="roundRect">
            <a:avLst>
              <a:gd name="adj" fmla="val 0"/>
            </a:avLst>
          </a:prstGeom>
          <a:gradFill flip="none" rotWithShape="1">
            <a:gsLst>
              <a:gs pos="1000">
                <a:srgbClr val="C00000"/>
              </a:gs>
              <a:gs pos="10000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4" name="Picture Placeholder 3">
            <a:extLst>
              <a:ext uri="{FF2B5EF4-FFF2-40B4-BE49-F238E27FC236}">
                <a16:creationId xmlns:a16="http://schemas.microsoft.com/office/drawing/2014/main" id="{A5D32442-9E58-47FF-8BBA-13CE7BF7306F}"/>
              </a:ext>
            </a:extLst>
          </p:cNvPr>
          <p:cNvSpPr>
            <a:spLocks noGrp="1"/>
          </p:cNvSpPr>
          <p:nvPr>
            <p:ph type="pic" sz="quarter" idx="11"/>
          </p:nvPr>
        </p:nvSpPr>
        <p:spPr>
          <a:xfrm>
            <a:off x="2485104" y="2209800"/>
            <a:ext cx="8648700" cy="65532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5" name="TextBox 4">
            <a:extLst>
              <a:ext uri="{FF2B5EF4-FFF2-40B4-BE49-F238E27FC236}">
                <a16:creationId xmlns:a16="http://schemas.microsoft.com/office/drawing/2014/main" id="{C74A5BC5-748E-B241-B3B7-98B53C66EAA5}"/>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6" name="Rectangle 5">
            <a:extLst>
              <a:ext uri="{FF2B5EF4-FFF2-40B4-BE49-F238E27FC236}">
                <a16:creationId xmlns:a16="http://schemas.microsoft.com/office/drawing/2014/main" id="{107508D4-D553-784E-A2D1-69C961B113F1}"/>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9">
            <a:extLst>
              <a:ext uri="{FF2B5EF4-FFF2-40B4-BE49-F238E27FC236}">
                <a16:creationId xmlns:a16="http://schemas.microsoft.com/office/drawing/2014/main" id="{BE9A2BF9-D6AF-0846-8E1D-5E21EFC71095}"/>
              </a:ext>
            </a:extLst>
          </p:cNvPr>
          <p:cNvSpPr>
            <a:spLocks noGrp="1"/>
          </p:cNvSpPr>
          <p:nvPr>
            <p:ph sz="quarter" idx="13" hasCustomPrompt="1"/>
          </p:nvPr>
        </p:nvSpPr>
        <p:spPr>
          <a:xfrm>
            <a:off x="11912921" y="3991061"/>
            <a:ext cx="5155880" cy="5417086"/>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endParaRPr lang="en-CA" sz="2800" dirty="0">
              <a:solidFill>
                <a:schemeClr val="bg1"/>
              </a:solidFill>
              <a:latin typeface="Arial" panose="020B0604020202020204" pitchFamily="34" charset="0"/>
              <a:cs typeface="Arial" panose="020B0604020202020204" pitchFamily="34" charset="0"/>
            </a:endParaRPr>
          </a:p>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8" name="Title 30">
            <a:extLst>
              <a:ext uri="{FF2B5EF4-FFF2-40B4-BE49-F238E27FC236}">
                <a16:creationId xmlns:a16="http://schemas.microsoft.com/office/drawing/2014/main" id="{07E0E60D-E446-B24D-8355-9F16C2A01C2A}"/>
              </a:ext>
            </a:extLst>
          </p:cNvPr>
          <p:cNvSpPr>
            <a:spLocks noGrp="1"/>
          </p:cNvSpPr>
          <p:nvPr>
            <p:ph type="title" hasCustomPrompt="1"/>
          </p:nvPr>
        </p:nvSpPr>
        <p:spPr>
          <a:xfrm>
            <a:off x="11907700" y="2168769"/>
            <a:ext cx="5161101" cy="677235"/>
          </a:xfrm>
          <a:prstGeom prst="rect">
            <a:avLst/>
          </a:prstGeom>
        </p:spPr>
        <p:txBody>
          <a:bodyPr>
            <a:normAutofit/>
          </a:bodyPr>
          <a:lstStyle>
            <a:lvl1pPr>
              <a:defRPr sz="2400" b="1" spc="300">
                <a:solidFill>
                  <a:schemeClr val="bg1"/>
                </a:solidFill>
              </a:defRPr>
            </a:lvl1pPr>
          </a:lstStyle>
          <a:p>
            <a:r>
              <a:rPr lang="en-US" dirty="0"/>
              <a:t>HEADING 1</a:t>
            </a:r>
          </a:p>
        </p:txBody>
      </p:sp>
      <p:sp>
        <p:nvSpPr>
          <p:cNvPr id="9" name="Content Placeholder 33">
            <a:extLst>
              <a:ext uri="{FF2B5EF4-FFF2-40B4-BE49-F238E27FC236}">
                <a16:creationId xmlns:a16="http://schemas.microsoft.com/office/drawing/2014/main" id="{6E569E18-4DC2-8740-80EF-4E58555DE860}"/>
              </a:ext>
            </a:extLst>
          </p:cNvPr>
          <p:cNvSpPr>
            <a:spLocks noGrp="1"/>
          </p:cNvSpPr>
          <p:nvPr>
            <p:ph sz="quarter" idx="14" hasCustomPrompt="1"/>
          </p:nvPr>
        </p:nvSpPr>
        <p:spPr>
          <a:xfrm>
            <a:off x="11907775" y="2846006"/>
            <a:ext cx="5161026" cy="1145056"/>
          </a:xfrm>
          <a:prstGeom prst="rect">
            <a:avLst/>
          </a:prstGeom>
        </p:spPr>
        <p:txBody>
          <a:bodyPr>
            <a:normAutofit/>
          </a:bodyPr>
          <a:lstStyle>
            <a:lvl1pPr marL="0" indent="0">
              <a:buNone/>
              <a:defRPr sz="40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Tree>
    <p:extLst>
      <p:ext uri="{BB962C8B-B14F-4D97-AF65-F5344CB8AC3E}">
        <p14:creationId xmlns:p14="http://schemas.microsoft.com/office/powerpoint/2010/main" val="330778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Rectangle: Top Corners Rounded 1">
            <a:extLst>
              <a:ext uri="{FF2B5EF4-FFF2-40B4-BE49-F238E27FC236}">
                <a16:creationId xmlns:a16="http://schemas.microsoft.com/office/drawing/2014/main" id="{EDBA58C2-CB93-5342-A9E3-8941CCC49759}"/>
              </a:ext>
            </a:extLst>
          </p:cNvPr>
          <p:cNvSpPr/>
          <p:nvPr userDrawn="1"/>
        </p:nvSpPr>
        <p:spPr>
          <a:xfrm flipV="1">
            <a:off x="1057835" y="-2"/>
            <a:ext cx="17584535" cy="6039854"/>
          </a:xfrm>
          <a:prstGeom prst="round2SameRect">
            <a:avLst>
              <a:gd name="adj1" fmla="val 4610"/>
              <a:gd name="adj2" fmla="val 0"/>
            </a:avLst>
          </a:prstGeom>
          <a:gradFill flip="none" rotWithShape="1">
            <a:gsLst>
              <a:gs pos="14000">
                <a:srgbClr val="C00000"/>
              </a:gs>
              <a:gs pos="6900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6" name="Picture Placeholder 5">
            <a:extLst>
              <a:ext uri="{FF2B5EF4-FFF2-40B4-BE49-F238E27FC236}">
                <a16:creationId xmlns:a16="http://schemas.microsoft.com/office/drawing/2014/main" id="{C0969E55-8F2D-A446-84AF-4614EBDB857F}"/>
              </a:ext>
            </a:extLst>
          </p:cNvPr>
          <p:cNvSpPr>
            <a:spLocks noGrp="1"/>
          </p:cNvSpPr>
          <p:nvPr>
            <p:ph type="pic" sz="quarter" idx="15"/>
          </p:nvPr>
        </p:nvSpPr>
        <p:spPr>
          <a:xfrm>
            <a:off x="13532592"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dirty="0"/>
          </a:p>
        </p:txBody>
      </p:sp>
      <p:sp>
        <p:nvSpPr>
          <p:cNvPr id="18" name="Picture Placeholder 5">
            <a:extLst>
              <a:ext uri="{FF2B5EF4-FFF2-40B4-BE49-F238E27FC236}">
                <a16:creationId xmlns:a16="http://schemas.microsoft.com/office/drawing/2014/main" id="{4B8D20BD-1BB0-D542-A19E-3176B25489A7}"/>
              </a:ext>
            </a:extLst>
          </p:cNvPr>
          <p:cNvSpPr>
            <a:spLocks noGrp="1"/>
          </p:cNvSpPr>
          <p:nvPr>
            <p:ph type="pic" sz="quarter" idx="11"/>
          </p:nvPr>
        </p:nvSpPr>
        <p:spPr>
          <a:xfrm>
            <a:off x="7580000"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dirty="0"/>
          </a:p>
        </p:txBody>
      </p:sp>
      <p:sp>
        <p:nvSpPr>
          <p:cNvPr id="19" name="Picture Placeholder 4">
            <a:extLst>
              <a:ext uri="{FF2B5EF4-FFF2-40B4-BE49-F238E27FC236}">
                <a16:creationId xmlns:a16="http://schemas.microsoft.com/office/drawing/2014/main" id="{C8A77C70-2C2D-6948-B028-71CB24EC9236}"/>
              </a:ext>
            </a:extLst>
          </p:cNvPr>
          <p:cNvSpPr>
            <a:spLocks noGrp="1"/>
          </p:cNvSpPr>
          <p:nvPr>
            <p:ph type="pic" sz="quarter" idx="10"/>
          </p:nvPr>
        </p:nvSpPr>
        <p:spPr>
          <a:xfrm>
            <a:off x="1863915"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20" name="Content Placeholder 29">
            <a:extLst>
              <a:ext uri="{FF2B5EF4-FFF2-40B4-BE49-F238E27FC236}">
                <a16:creationId xmlns:a16="http://schemas.microsoft.com/office/drawing/2014/main" id="{105372B2-8CDF-7C4D-88C1-973E5882551E}"/>
              </a:ext>
            </a:extLst>
          </p:cNvPr>
          <p:cNvSpPr>
            <a:spLocks noGrp="1"/>
          </p:cNvSpPr>
          <p:nvPr>
            <p:ph sz="quarter" idx="13" hasCustomPrompt="1"/>
          </p:nvPr>
        </p:nvSpPr>
        <p:spPr>
          <a:xfrm>
            <a:off x="7854463" y="1657838"/>
            <a:ext cx="9995164" cy="1929424"/>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21" name="Content Placeholder 33">
            <a:extLst>
              <a:ext uri="{FF2B5EF4-FFF2-40B4-BE49-F238E27FC236}">
                <a16:creationId xmlns:a16="http://schemas.microsoft.com/office/drawing/2014/main" id="{69D036F5-3815-DF4A-97E1-C21A344006DB}"/>
              </a:ext>
            </a:extLst>
          </p:cNvPr>
          <p:cNvSpPr>
            <a:spLocks noGrp="1"/>
          </p:cNvSpPr>
          <p:nvPr>
            <p:ph sz="quarter" idx="14" hasCustomPrompt="1"/>
          </p:nvPr>
        </p:nvSpPr>
        <p:spPr>
          <a:xfrm>
            <a:off x="1863915" y="1657838"/>
            <a:ext cx="5369574" cy="1929424"/>
          </a:xfrm>
          <a:prstGeom prst="rect">
            <a:avLst/>
          </a:prstGeom>
        </p:spPr>
        <p:txBody>
          <a:bodyPr>
            <a:normAutofit/>
          </a:bodyPr>
          <a:lstStyle>
            <a:lvl1pPr marL="0" indent="0">
              <a:buNone/>
              <a:defRPr sz="54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1" name="Content Placeholder 29">
            <a:extLst>
              <a:ext uri="{FF2B5EF4-FFF2-40B4-BE49-F238E27FC236}">
                <a16:creationId xmlns:a16="http://schemas.microsoft.com/office/drawing/2014/main" id="{4F458C69-1B0A-F64B-8C13-C95C8A65F420}"/>
              </a:ext>
            </a:extLst>
          </p:cNvPr>
          <p:cNvSpPr>
            <a:spLocks noGrp="1"/>
          </p:cNvSpPr>
          <p:nvPr>
            <p:ph sz="quarter" idx="34" hasCustomPrompt="1"/>
          </p:nvPr>
        </p:nvSpPr>
        <p:spPr>
          <a:xfrm>
            <a:off x="1863915"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2" name="Content Placeholder 29">
            <a:extLst>
              <a:ext uri="{FF2B5EF4-FFF2-40B4-BE49-F238E27FC236}">
                <a16:creationId xmlns:a16="http://schemas.microsoft.com/office/drawing/2014/main" id="{E600DA84-4B36-BB41-B290-E50599F4FE6E}"/>
              </a:ext>
            </a:extLst>
          </p:cNvPr>
          <p:cNvSpPr>
            <a:spLocks noGrp="1"/>
          </p:cNvSpPr>
          <p:nvPr>
            <p:ph sz="quarter" idx="35" hasCustomPrompt="1"/>
          </p:nvPr>
        </p:nvSpPr>
        <p:spPr>
          <a:xfrm>
            <a:off x="7592292"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3" name="Content Placeholder 29">
            <a:extLst>
              <a:ext uri="{FF2B5EF4-FFF2-40B4-BE49-F238E27FC236}">
                <a16:creationId xmlns:a16="http://schemas.microsoft.com/office/drawing/2014/main" id="{1AD296CF-25CE-1244-9A44-E6BF09360765}"/>
              </a:ext>
            </a:extLst>
          </p:cNvPr>
          <p:cNvSpPr>
            <a:spLocks noGrp="1"/>
          </p:cNvSpPr>
          <p:nvPr>
            <p:ph sz="quarter" idx="36" hasCustomPrompt="1"/>
          </p:nvPr>
        </p:nvSpPr>
        <p:spPr>
          <a:xfrm>
            <a:off x="13532592"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14142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normAutofit/>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normAutofit/>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
        <p:nvSpPr>
          <p:cNvPr id="7" name="Rectangle 6">
            <a:extLst>
              <a:ext uri="{FF2B5EF4-FFF2-40B4-BE49-F238E27FC236}">
                <a16:creationId xmlns:a16="http://schemas.microsoft.com/office/drawing/2014/main" id="{11968C04-C97D-384D-9452-E1AA2801AE44}"/>
              </a:ext>
            </a:extLst>
          </p:cNvPr>
          <p:cNvSpPr/>
          <p:nvPr userDrawn="1"/>
        </p:nvSpPr>
        <p:spPr>
          <a:xfrm>
            <a:off x="2867247" y="9662012"/>
            <a:ext cx="14602605" cy="872034"/>
          </a:xfrm>
          <a:prstGeom prst="rect">
            <a:avLst/>
          </a:prstGeom>
          <a:effectLst/>
        </p:spPr>
        <p:txBody>
          <a:bodyPr wrap="square">
            <a:spAutoFit/>
          </a:bodyPr>
          <a:lstStyle/>
          <a:p>
            <a:pPr algn="l">
              <a:lnSpc>
                <a:spcPct val="150000"/>
              </a:lnSpc>
            </a:pPr>
            <a:r>
              <a:rPr lang="en-US" sz="1800" i="1" dirty="0">
                <a:solidFill>
                  <a:schemeClr val="tx1">
                    <a:lumMod val="75000"/>
                    <a:lumOff val="25000"/>
                  </a:schemeClr>
                </a:solidFill>
              </a:rPr>
              <a:t>Copyright © 2020 Canadian Internet Registration Authority (“CIRA”). All rights reserved. This material is proprietary to CIRA, and may not be reproduced in whole or in part, in either electronic or printed formats, without the prior written authorization of CIRA.</a:t>
            </a:r>
            <a:endParaRPr lang="en-CA" sz="1800" i="1" dirty="0">
              <a:solidFill>
                <a:schemeClr val="tx1">
                  <a:lumMod val="75000"/>
                  <a:lumOff val="25000"/>
                </a:schemeClr>
              </a:solidFill>
            </a:endParaRPr>
          </a:p>
        </p:txBody>
      </p:sp>
    </p:spTree>
    <p:extLst>
      <p:ext uri="{BB962C8B-B14F-4D97-AF65-F5344CB8AC3E}">
        <p14:creationId xmlns:p14="http://schemas.microsoft.com/office/powerpoint/2010/main" val="338862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B29272B-FB29-436F-9298-ED14E42C75F9}"/>
              </a:ext>
            </a:extLst>
          </p:cNvPr>
          <p:cNvSpPr/>
          <p:nvPr/>
        </p:nvSpPr>
        <p:spPr>
          <a:xfrm>
            <a:off x="0" y="0"/>
            <a:ext cx="9753600" cy="10972800"/>
          </a:xfrm>
          <a:prstGeom prst="flowChartInputOutput">
            <a:avLst/>
          </a:prstGeom>
          <a:gradFill flip="none" rotWithShape="1">
            <a:gsLst>
              <a:gs pos="20000">
                <a:srgbClr val="C00000"/>
              </a:gs>
              <a:gs pos="74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8" name="Picture Placeholder 3">
            <a:extLst>
              <a:ext uri="{FF2B5EF4-FFF2-40B4-BE49-F238E27FC236}">
                <a16:creationId xmlns:a16="http://schemas.microsoft.com/office/drawing/2014/main" id="{F673CF85-63C4-4460-B576-B4FE7421D458}"/>
              </a:ext>
            </a:extLst>
          </p:cNvPr>
          <p:cNvSpPr>
            <a:spLocks noGrp="1"/>
          </p:cNvSpPr>
          <p:nvPr userDrawn="1">
            <p:ph type="pic" sz="quarter" idx="10"/>
          </p:nvPr>
        </p:nvSpPr>
        <p:spPr>
          <a:xfrm>
            <a:off x="2339783" y="1705234"/>
            <a:ext cx="6453653" cy="7562336"/>
          </a:xfrm>
          <a:prstGeom prst="roundRect">
            <a:avLst>
              <a:gd name="adj" fmla="val 2061"/>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5" name="TextBox 4">
            <a:extLst>
              <a:ext uri="{FF2B5EF4-FFF2-40B4-BE49-F238E27FC236}">
                <a16:creationId xmlns:a16="http://schemas.microsoft.com/office/drawing/2014/main" id="{A456C414-329F-4C36-B645-E55190E79AD8}"/>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Nexa Light" panose="02000000000000000000" pitchFamily="50" charset="0"/>
                <a:ea typeface="Roboto Condensed" panose="02000000000000000000" pitchFamily="2" charset="0"/>
                <a:cs typeface="Segoe UI" panose="020B0502040204020203" pitchFamily="34" charset="0"/>
              </a:rPr>
              <a:t>WWW.CIRA.CA</a:t>
            </a:r>
          </a:p>
        </p:txBody>
      </p:sp>
      <p:sp>
        <p:nvSpPr>
          <p:cNvPr id="6" name="Rectangle 5">
            <a:extLst>
              <a:ext uri="{FF2B5EF4-FFF2-40B4-BE49-F238E27FC236}">
                <a16:creationId xmlns:a16="http://schemas.microsoft.com/office/drawing/2014/main" id="{C8DE6378-D642-1144-BE76-7432AC039302}"/>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0">
            <a:extLst>
              <a:ext uri="{FF2B5EF4-FFF2-40B4-BE49-F238E27FC236}">
                <a16:creationId xmlns:a16="http://schemas.microsoft.com/office/drawing/2014/main" id="{B56AFD51-E94B-5340-AD93-1BC72C4C9EBF}"/>
              </a:ext>
            </a:extLst>
          </p:cNvPr>
          <p:cNvSpPr>
            <a:spLocks noGrp="1"/>
          </p:cNvSpPr>
          <p:nvPr>
            <p:ph type="title" hasCustomPrompt="1"/>
          </p:nvPr>
        </p:nvSpPr>
        <p:spPr>
          <a:xfrm>
            <a:off x="10841852" y="2669344"/>
            <a:ext cx="7305472" cy="508251"/>
          </a:xfrm>
          <a:prstGeom prst="rect">
            <a:avLst/>
          </a:prstGeom>
        </p:spPr>
        <p:txBody>
          <a:bodyPr>
            <a:normAutofit/>
          </a:bodyPr>
          <a:lstStyle>
            <a:lvl1pPr>
              <a:defRPr sz="2800" b="1" spc="300">
                <a:solidFill>
                  <a:srgbClr val="C00000"/>
                </a:solidFill>
              </a:defRPr>
            </a:lvl1pPr>
          </a:lstStyle>
          <a:p>
            <a:r>
              <a:rPr lang="en-US" dirty="0"/>
              <a:t>HEADING 1</a:t>
            </a:r>
          </a:p>
        </p:txBody>
      </p:sp>
      <p:sp>
        <p:nvSpPr>
          <p:cNvPr id="9" name="Content Placeholder 33">
            <a:extLst>
              <a:ext uri="{FF2B5EF4-FFF2-40B4-BE49-F238E27FC236}">
                <a16:creationId xmlns:a16="http://schemas.microsoft.com/office/drawing/2014/main" id="{1C23890F-77EB-5740-80BB-E48777CB8A66}"/>
              </a:ext>
            </a:extLst>
          </p:cNvPr>
          <p:cNvSpPr>
            <a:spLocks noGrp="1"/>
          </p:cNvSpPr>
          <p:nvPr>
            <p:ph sz="quarter" idx="14" hasCustomPrompt="1"/>
          </p:nvPr>
        </p:nvSpPr>
        <p:spPr>
          <a:xfrm>
            <a:off x="10841927" y="3315114"/>
            <a:ext cx="730539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3D81DDF1-F618-8640-B853-EA094A46B9B8}"/>
              </a:ext>
            </a:extLst>
          </p:cNvPr>
          <p:cNvSpPr>
            <a:spLocks noGrp="1"/>
          </p:cNvSpPr>
          <p:nvPr>
            <p:ph sz="quarter" idx="34" hasCustomPrompt="1"/>
          </p:nvPr>
        </p:nvSpPr>
        <p:spPr>
          <a:xfrm>
            <a:off x="10841852" y="4597689"/>
            <a:ext cx="7305396"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019626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Freeform: Shape 27">
            <a:extLst>
              <a:ext uri="{FF2B5EF4-FFF2-40B4-BE49-F238E27FC236}">
                <a16:creationId xmlns:a16="http://schemas.microsoft.com/office/drawing/2014/main" id="{EDFE2D5D-6DB4-9348-91E4-1C68749CF5C7}"/>
              </a:ext>
            </a:extLst>
          </p:cNvPr>
          <p:cNvSpPr/>
          <p:nvPr userDrawn="1"/>
        </p:nvSpPr>
        <p:spPr>
          <a:xfrm>
            <a:off x="8551129" y="-1"/>
            <a:ext cx="10972801" cy="10972801"/>
          </a:xfrm>
          <a:prstGeom prst="parallelogram">
            <a:avLst/>
          </a:prstGeom>
          <a:gradFill flip="none" rotWithShape="1">
            <a:gsLst>
              <a:gs pos="0">
                <a:srgbClr val="9B0306"/>
              </a:gs>
              <a:gs pos="100000">
                <a:srgbClr val="DE0004"/>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7849747D-ED2C-4026-BA8A-5BEAC016C1F1}"/>
              </a:ext>
            </a:extLst>
          </p:cNvPr>
          <p:cNvSpPr>
            <a:spLocks noGrp="1"/>
          </p:cNvSpPr>
          <p:nvPr userDrawn="1">
            <p:ph type="pic" sz="quarter" idx="11"/>
          </p:nvPr>
        </p:nvSpPr>
        <p:spPr>
          <a:xfrm>
            <a:off x="8056500" y="2477729"/>
            <a:ext cx="8633973" cy="6017342"/>
          </a:xfrm>
          <a:custGeom>
            <a:avLst/>
            <a:gdLst>
              <a:gd name="connsiteX0" fmla="*/ 501484 w 8633973"/>
              <a:gd name="connsiteY0" fmla="*/ 0 h 6017342"/>
              <a:gd name="connsiteX1" fmla="*/ 8132488 w 8633973"/>
              <a:gd name="connsiteY1" fmla="*/ 0 h 6017342"/>
              <a:gd name="connsiteX2" fmla="*/ 8633973 w 8633973"/>
              <a:gd name="connsiteY2" fmla="*/ 501485 h 6017342"/>
              <a:gd name="connsiteX3" fmla="*/ 8633973 w 8633973"/>
              <a:gd name="connsiteY3" fmla="*/ 5515857 h 6017342"/>
              <a:gd name="connsiteX4" fmla="*/ 8132488 w 8633973"/>
              <a:gd name="connsiteY4" fmla="*/ 6017342 h 6017342"/>
              <a:gd name="connsiteX5" fmla="*/ 501484 w 8633973"/>
              <a:gd name="connsiteY5" fmla="*/ 6017342 h 6017342"/>
              <a:gd name="connsiteX6" fmla="*/ 0 w 8633973"/>
              <a:gd name="connsiteY6" fmla="*/ 5515857 h 6017342"/>
              <a:gd name="connsiteX7" fmla="*/ 0 w 8633973"/>
              <a:gd name="connsiteY7" fmla="*/ 501485 h 6017342"/>
              <a:gd name="connsiteX8" fmla="*/ 501484 w 8633973"/>
              <a:gd name="connsiteY8" fmla="*/ 0 h 60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3973" h="6017342">
                <a:moveTo>
                  <a:pt x="501484" y="0"/>
                </a:moveTo>
                <a:lnTo>
                  <a:pt x="8132488" y="0"/>
                </a:lnTo>
                <a:cubicBezTo>
                  <a:pt x="8409451" y="0"/>
                  <a:pt x="8633973" y="224522"/>
                  <a:pt x="8633973" y="501485"/>
                </a:cubicBezTo>
                <a:lnTo>
                  <a:pt x="8633973" y="5515857"/>
                </a:lnTo>
                <a:cubicBezTo>
                  <a:pt x="8633973" y="5792820"/>
                  <a:pt x="8409451" y="6017342"/>
                  <a:pt x="8132488" y="6017342"/>
                </a:cubicBezTo>
                <a:lnTo>
                  <a:pt x="501484" y="6017342"/>
                </a:lnTo>
                <a:cubicBezTo>
                  <a:pt x="224521" y="6017342"/>
                  <a:pt x="0" y="5792820"/>
                  <a:pt x="0" y="5515857"/>
                </a:cubicBezTo>
                <a:lnTo>
                  <a:pt x="0" y="501485"/>
                </a:lnTo>
                <a:cubicBezTo>
                  <a:pt x="0" y="224522"/>
                  <a:pt x="224521" y="0"/>
                  <a:pt x="501484" y="0"/>
                </a:cubicBezTo>
                <a:close/>
              </a:path>
            </a:pathLst>
          </a:custGeom>
          <a:solidFill>
            <a:schemeClr val="bg1">
              <a:lumMod val="95000"/>
            </a:schemeClr>
          </a:solidFill>
          <a:effectLst>
            <a:outerShdw blurRad="1270000" dist="2362200" dir="2700000" sx="90000" sy="90000" algn="tl"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Rectangle 3">
            <a:extLst>
              <a:ext uri="{FF2B5EF4-FFF2-40B4-BE49-F238E27FC236}">
                <a16:creationId xmlns:a16="http://schemas.microsoft.com/office/drawing/2014/main" id="{51CD71CC-1F96-F14D-BEA2-0240F6C9030A}"/>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0">
            <a:extLst>
              <a:ext uri="{FF2B5EF4-FFF2-40B4-BE49-F238E27FC236}">
                <a16:creationId xmlns:a16="http://schemas.microsoft.com/office/drawing/2014/main" id="{B9F5F53E-D0A7-F447-91F4-B7C5F3DCC382}"/>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9" name="Content Placeholder 33">
            <a:extLst>
              <a:ext uri="{FF2B5EF4-FFF2-40B4-BE49-F238E27FC236}">
                <a16:creationId xmlns:a16="http://schemas.microsoft.com/office/drawing/2014/main" id="{A32E783C-752B-D640-B5EC-7215A1B7F1DA}"/>
              </a:ext>
            </a:extLst>
          </p:cNvPr>
          <p:cNvSpPr>
            <a:spLocks noGrp="1"/>
          </p:cNvSpPr>
          <p:nvPr>
            <p:ph sz="quarter" idx="14"/>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F76A4855-A872-0149-B2F8-F47B84C22BBA}"/>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0589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Freeform: Shape 27">
            <a:extLst>
              <a:ext uri="{FF2B5EF4-FFF2-40B4-BE49-F238E27FC236}">
                <a16:creationId xmlns:a16="http://schemas.microsoft.com/office/drawing/2014/main" id="{F1E08754-B9CB-8C4F-8AD0-BA2BB66FE9BB}"/>
              </a:ext>
            </a:extLst>
          </p:cNvPr>
          <p:cNvSpPr/>
          <p:nvPr userDrawn="1"/>
        </p:nvSpPr>
        <p:spPr>
          <a:xfrm>
            <a:off x="8574575" y="0"/>
            <a:ext cx="10972801" cy="10972800"/>
          </a:xfrm>
          <a:prstGeom prst="parallelogram">
            <a:avLst/>
          </a:prstGeom>
          <a:gradFill flip="none" rotWithShape="1">
            <a:gsLst>
              <a:gs pos="2000">
                <a:srgbClr val="7030A0"/>
              </a:gs>
              <a:gs pos="100000">
                <a:schemeClr val="accent5"/>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7849747D-ED2C-4026-BA8A-5BEAC016C1F1}"/>
              </a:ext>
            </a:extLst>
          </p:cNvPr>
          <p:cNvSpPr>
            <a:spLocks noGrp="1"/>
          </p:cNvSpPr>
          <p:nvPr userDrawn="1">
            <p:ph type="pic" sz="quarter" idx="11"/>
          </p:nvPr>
        </p:nvSpPr>
        <p:spPr>
          <a:xfrm>
            <a:off x="8056500" y="2477729"/>
            <a:ext cx="8633973" cy="6017342"/>
          </a:xfrm>
          <a:custGeom>
            <a:avLst/>
            <a:gdLst>
              <a:gd name="connsiteX0" fmla="*/ 501484 w 8633973"/>
              <a:gd name="connsiteY0" fmla="*/ 0 h 6017342"/>
              <a:gd name="connsiteX1" fmla="*/ 8132488 w 8633973"/>
              <a:gd name="connsiteY1" fmla="*/ 0 h 6017342"/>
              <a:gd name="connsiteX2" fmla="*/ 8633973 w 8633973"/>
              <a:gd name="connsiteY2" fmla="*/ 501485 h 6017342"/>
              <a:gd name="connsiteX3" fmla="*/ 8633973 w 8633973"/>
              <a:gd name="connsiteY3" fmla="*/ 5515857 h 6017342"/>
              <a:gd name="connsiteX4" fmla="*/ 8132488 w 8633973"/>
              <a:gd name="connsiteY4" fmla="*/ 6017342 h 6017342"/>
              <a:gd name="connsiteX5" fmla="*/ 501484 w 8633973"/>
              <a:gd name="connsiteY5" fmla="*/ 6017342 h 6017342"/>
              <a:gd name="connsiteX6" fmla="*/ 0 w 8633973"/>
              <a:gd name="connsiteY6" fmla="*/ 5515857 h 6017342"/>
              <a:gd name="connsiteX7" fmla="*/ 0 w 8633973"/>
              <a:gd name="connsiteY7" fmla="*/ 501485 h 6017342"/>
              <a:gd name="connsiteX8" fmla="*/ 501484 w 8633973"/>
              <a:gd name="connsiteY8" fmla="*/ 0 h 60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3973" h="6017342">
                <a:moveTo>
                  <a:pt x="501484" y="0"/>
                </a:moveTo>
                <a:lnTo>
                  <a:pt x="8132488" y="0"/>
                </a:lnTo>
                <a:cubicBezTo>
                  <a:pt x="8409451" y="0"/>
                  <a:pt x="8633973" y="224522"/>
                  <a:pt x="8633973" y="501485"/>
                </a:cubicBezTo>
                <a:lnTo>
                  <a:pt x="8633973" y="5515857"/>
                </a:lnTo>
                <a:cubicBezTo>
                  <a:pt x="8633973" y="5792820"/>
                  <a:pt x="8409451" y="6017342"/>
                  <a:pt x="8132488" y="6017342"/>
                </a:cubicBezTo>
                <a:lnTo>
                  <a:pt x="501484" y="6017342"/>
                </a:lnTo>
                <a:cubicBezTo>
                  <a:pt x="224521" y="6017342"/>
                  <a:pt x="0" y="5792820"/>
                  <a:pt x="0" y="5515857"/>
                </a:cubicBezTo>
                <a:lnTo>
                  <a:pt x="0" y="501485"/>
                </a:lnTo>
                <a:cubicBezTo>
                  <a:pt x="0" y="224522"/>
                  <a:pt x="224521" y="0"/>
                  <a:pt x="501484" y="0"/>
                </a:cubicBezTo>
                <a:close/>
              </a:path>
            </a:pathLst>
          </a:custGeom>
          <a:solidFill>
            <a:schemeClr val="bg1">
              <a:lumMod val="95000"/>
            </a:schemeClr>
          </a:solidFill>
          <a:effectLst>
            <a:outerShdw blurRad="1270000" dist="2362200" dir="2700000" sx="90000" sy="90000" algn="tl"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Rectangle 3">
            <a:extLst>
              <a:ext uri="{FF2B5EF4-FFF2-40B4-BE49-F238E27FC236}">
                <a16:creationId xmlns:a16="http://schemas.microsoft.com/office/drawing/2014/main" id="{51CD71CC-1F96-F14D-BEA2-0240F6C9030A}"/>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0">
            <a:extLst>
              <a:ext uri="{FF2B5EF4-FFF2-40B4-BE49-F238E27FC236}">
                <a16:creationId xmlns:a16="http://schemas.microsoft.com/office/drawing/2014/main" id="{A749A889-8266-6F43-9DFB-F1995D449DDF}"/>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10" name="Content Placeholder 33">
            <a:extLst>
              <a:ext uri="{FF2B5EF4-FFF2-40B4-BE49-F238E27FC236}">
                <a16:creationId xmlns:a16="http://schemas.microsoft.com/office/drawing/2014/main" id="{BD5BD118-0A4F-0642-B12E-84DA39621951}"/>
              </a:ext>
            </a:extLst>
          </p:cNvPr>
          <p:cNvSpPr>
            <a:spLocks noGrp="1"/>
          </p:cNvSpPr>
          <p:nvPr>
            <p:ph sz="quarter" idx="14"/>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1" name="Content Placeholder 29">
            <a:extLst>
              <a:ext uri="{FF2B5EF4-FFF2-40B4-BE49-F238E27FC236}">
                <a16:creationId xmlns:a16="http://schemas.microsoft.com/office/drawing/2014/main" id="{DDB1A0AC-6892-D84E-8B14-92611889BAB9}"/>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10845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A86175-65F3-4120-988A-5B321D651E40}"/>
              </a:ext>
            </a:extLst>
          </p:cNvPr>
          <p:cNvSpPr>
            <a:spLocks noGrp="1"/>
          </p:cNvSpPr>
          <p:nvPr>
            <p:ph type="pic" sz="quarter" idx="10"/>
          </p:nvPr>
        </p:nvSpPr>
        <p:spPr>
          <a:xfrm>
            <a:off x="9246765" y="2193496"/>
            <a:ext cx="3900029" cy="6585808"/>
          </a:xfrm>
          <a:prstGeom prst="round2SameRect">
            <a:avLst>
              <a:gd name="adj1" fmla="val 1036"/>
              <a:gd name="adj2" fmla="val 0"/>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5" name="Picture Placeholder 4">
            <a:extLst>
              <a:ext uri="{FF2B5EF4-FFF2-40B4-BE49-F238E27FC236}">
                <a16:creationId xmlns:a16="http://schemas.microsoft.com/office/drawing/2014/main" id="{D2E90B60-55C5-4104-B062-CFD99C7B7232}"/>
              </a:ext>
            </a:extLst>
          </p:cNvPr>
          <p:cNvSpPr>
            <a:spLocks noGrp="1"/>
          </p:cNvSpPr>
          <p:nvPr>
            <p:ph type="pic" sz="quarter" idx="11"/>
          </p:nvPr>
        </p:nvSpPr>
        <p:spPr>
          <a:xfrm>
            <a:off x="13695201" y="2193496"/>
            <a:ext cx="3900029" cy="6585808"/>
          </a:xfrm>
          <a:prstGeom prst="round2SameRect">
            <a:avLst>
              <a:gd name="adj1" fmla="val 1036"/>
              <a:gd name="adj2" fmla="val 0"/>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7" name="Title 30">
            <a:extLst>
              <a:ext uri="{FF2B5EF4-FFF2-40B4-BE49-F238E27FC236}">
                <a16:creationId xmlns:a16="http://schemas.microsoft.com/office/drawing/2014/main" id="{9F8F887D-BDBB-AD4D-8CD4-B5B93984E5AB}"/>
              </a:ext>
            </a:extLst>
          </p:cNvPr>
          <p:cNvSpPr>
            <a:spLocks noGrp="1"/>
          </p:cNvSpPr>
          <p:nvPr>
            <p:ph type="title" hasCustomPrompt="1"/>
          </p:nvPr>
        </p:nvSpPr>
        <p:spPr>
          <a:xfrm>
            <a:off x="19220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8" name="Content Placeholder 33">
            <a:extLst>
              <a:ext uri="{FF2B5EF4-FFF2-40B4-BE49-F238E27FC236}">
                <a16:creationId xmlns:a16="http://schemas.microsoft.com/office/drawing/2014/main" id="{14489010-F94D-164E-97F2-46A5E2241B82}"/>
              </a:ext>
            </a:extLst>
          </p:cNvPr>
          <p:cNvSpPr>
            <a:spLocks noGrp="1"/>
          </p:cNvSpPr>
          <p:nvPr>
            <p:ph sz="quarter" idx="14"/>
          </p:nvPr>
        </p:nvSpPr>
        <p:spPr>
          <a:xfrm>
            <a:off x="19221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1AFC9292-1DFB-DC47-86E9-D2FC29D55908}"/>
              </a:ext>
            </a:extLst>
          </p:cNvPr>
          <p:cNvSpPr>
            <a:spLocks noGrp="1"/>
          </p:cNvSpPr>
          <p:nvPr>
            <p:ph sz="quarter" idx="34" hasCustomPrompt="1"/>
          </p:nvPr>
        </p:nvSpPr>
        <p:spPr>
          <a:xfrm>
            <a:off x="19220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48932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CB44D-EC84-4647-ADD3-9D7C023B4CB9}"/>
              </a:ext>
            </a:extLst>
          </p:cNvPr>
          <p:cNvSpPr/>
          <p:nvPr userDrawn="1"/>
        </p:nvSpPr>
        <p:spPr>
          <a:xfrm>
            <a:off x="8915400" y="5486400"/>
            <a:ext cx="3520546" cy="5486400"/>
          </a:xfrm>
          <a:prstGeom prst="rect">
            <a:avLst/>
          </a:prstGeom>
          <a:gradFill>
            <a:gsLst>
              <a:gs pos="2000">
                <a:srgbClr val="7030A0"/>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E6CC5A0F-0FB7-7F4A-AF19-6F2A06B4B168}"/>
              </a:ext>
            </a:extLst>
          </p:cNvPr>
          <p:cNvSpPr/>
          <p:nvPr userDrawn="1"/>
        </p:nvSpPr>
        <p:spPr>
          <a:xfrm>
            <a:off x="12435946" y="0"/>
            <a:ext cx="3520546" cy="5486400"/>
          </a:xfrm>
          <a:prstGeom prst="rect">
            <a:avLst/>
          </a:prstGeom>
          <a:gradFill>
            <a:gsLst>
              <a:gs pos="2000">
                <a:srgbClr val="DE0004"/>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A435192D-3231-D043-85F0-662C90F05BD2}"/>
              </a:ext>
            </a:extLst>
          </p:cNvPr>
          <p:cNvSpPr/>
          <p:nvPr userDrawn="1"/>
        </p:nvSpPr>
        <p:spPr>
          <a:xfrm>
            <a:off x="15956492" y="5486400"/>
            <a:ext cx="3520546" cy="5486400"/>
          </a:xfrm>
          <a:prstGeom prst="rect">
            <a:avLst/>
          </a:prstGeom>
          <a:gradFill>
            <a:gsLst>
              <a:gs pos="2000">
                <a:srgbClr val="7030A0"/>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3">
            <a:extLst>
              <a:ext uri="{FF2B5EF4-FFF2-40B4-BE49-F238E27FC236}">
                <a16:creationId xmlns:a16="http://schemas.microsoft.com/office/drawing/2014/main" id="{D1DEE7EC-1221-4F26-9E62-B67BF61638D4}"/>
              </a:ext>
            </a:extLst>
          </p:cNvPr>
          <p:cNvSpPr>
            <a:spLocks noGrp="1"/>
          </p:cNvSpPr>
          <p:nvPr>
            <p:ph type="pic" sz="quarter" idx="12"/>
          </p:nvPr>
        </p:nvSpPr>
        <p:spPr>
          <a:xfrm>
            <a:off x="8915400" y="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Picture Placeholder 3">
            <a:extLst>
              <a:ext uri="{FF2B5EF4-FFF2-40B4-BE49-F238E27FC236}">
                <a16:creationId xmlns:a16="http://schemas.microsoft.com/office/drawing/2014/main" id="{E338C08B-3482-4DA8-9807-4E68A4C26508}"/>
              </a:ext>
            </a:extLst>
          </p:cNvPr>
          <p:cNvSpPr>
            <a:spLocks noGrp="1"/>
          </p:cNvSpPr>
          <p:nvPr>
            <p:ph type="pic" sz="quarter" idx="13"/>
          </p:nvPr>
        </p:nvSpPr>
        <p:spPr>
          <a:xfrm>
            <a:off x="12435946" y="548640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3DA771EF-E223-45ED-8DC4-9ED9311430D0}"/>
              </a:ext>
            </a:extLst>
          </p:cNvPr>
          <p:cNvSpPr>
            <a:spLocks noGrp="1"/>
          </p:cNvSpPr>
          <p:nvPr>
            <p:ph type="pic" sz="quarter" idx="14"/>
          </p:nvPr>
        </p:nvSpPr>
        <p:spPr>
          <a:xfrm>
            <a:off x="15956492" y="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Rectangle 7">
            <a:extLst>
              <a:ext uri="{FF2B5EF4-FFF2-40B4-BE49-F238E27FC236}">
                <a16:creationId xmlns:a16="http://schemas.microsoft.com/office/drawing/2014/main" id="{B2072C64-32CF-7047-83D7-687EFFCAE8D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390E2E9-01A0-3E48-954F-9B0FEAF9C927}"/>
              </a:ext>
            </a:extLst>
          </p:cNvPr>
          <p:cNvGrpSpPr/>
          <p:nvPr userDrawn="1"/>
        </p:nvGrpSpPr>
        <p:grpSpPr>
          <a:xfrm>
            <a:off x="16974020" y="4715657"/>
            <a:ext cx="1485490" cy="1485488"/>
            <a:chOff x="1220118" y="2343274"/>
            <a:chExt cx="2450851" cy="2450851"/>
          </a:xfrm>
        </p:grpSpPr>
        <p:sp>
          <p:nvSpPr>
            <p:cNvPr id="13" name="Oval 12">
              <a:extLst>
                <a:ext uri="{FF2B5EF4-FFF2-40B4-BE49-F238E27FC236}">
                  <a16:creationId xmlns:a16="http://schemas.microsoft.com/office/drawing/2014/main" id="{738EFF9F-20CE-F64B-A39C-A478F2654C5B}"/>
                </a:ext>
              </a:extLst>
            </p:cNvPr>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BA0FB1-FAA1-4645-81B0-F42F49075D3E}"/>
                </a:ext>
              </a:extLst>
            </p:cNvPr>
            <p:cNvSpPr/>
            <p:nvPr/>
          </p:nvSpPr>
          <p:spPr>
            <a:xfrm>
              <a:off x="1395764" y="2518920"/>
              <a:ext cx="2099561" cy="2099561"/>
            </a:xfrm>
            <a:prstGeom prst="ellipse">
              <a:avLst/>
            </a:prstGeom>
            <a:solidFill>
              <a:srgbClr val="C00000">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79E6F70-1E94-7F49-A989-6DDF5DC71172}"/>
                </a:ext>
              </a:extLst>
            </p:cNvPr>
            <p:cNvSpPr/>
            <p:nvPr/>
          </p:nvSpPr>
          <p:spPr>
            <a:xfrm>
              <a:off x="1580469" y="2703625"/>
              <a:ext cx="1730150" cy="1730150"/>
            </a:xfrm>
            <a:prstGeom prst="ellipse">
              <a:avLst/>
            </a:prstGeom>
            <a:solidFill>
              <a:srgbClr val="C00000"/>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grpSp>
        <p:nvGrpSpPr>
          <p:cNvPr id="16" name="Group 15">
            <a:extLst>
              <a:ext uri="{FF2B5EF4-FFF2-40B4-BE49-F238E27FC236}">
                <a16:creationId xmlns:a16="http://schemas.microsoft.com/office/drawing/2014/main" id="{33C89A0D-E80C-0D44-B94B-C29BD3394BC8}"/>
              </a:ext>
            </a:extLst>
          </p:cNvPr>
          <p:cNvGrpSpPr/>
          <p:nvPr userDrawn="1"/>
        </p:nvGrpSpPr>
        <p:grpSpPr>
          <a:xfrm>
            <a:off x="13453474" y="4715657"/>
            <a:ext cx="1485490" cy="1485488"/>
            <a:chOff x="1220118" y="2343274"/>
            <a:chExt cx="2450851" cy="2450851"/>
          </a:xfrm>
        </p:grpSpPr>
        <p:sp>
          <p:nvSpPr>
            <p:cNvPr id="17" name="Oval 16">
              <a:extLst>
                <a:ext uri="{FF2B5EF4-FFF2-40B4-BE49-F238E27FC236}">
                  <a16:creationId xmlns:a16="http://schemas.microsoft.com/office/drawing/2014/main" id="{708959A0-F76E-FC49-90EE-B64854E808CE}"/>
                </a:ext>
              </a:extLst>
            </p:cNvPr>
            <p:cNvSpPr/>
            <p:nvPr/>
          </p:nvSpPr>
          <p:spPr>
            <a:xfrm>
              <a:off x="1220118" y="2343274"/>
              <a:ext cx="2450851" cy="2450851"/>
            </a:xfrm>
            <a:prstGeom prst="ellipse">
              <a:avLst/>
            </a:prstGeom>
            <a:solidFill>
              <a:schemeClr val="accent2">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2C687E-FCA2-C94D-91C4-75894C383375}"/>
                </a:ext>
              </a:extLst>
            </p:cNvPr>
            <p:cNvSpPr/>
            <p:nvPr/>
          </p:nvSpPr>
          <p:spPr>
            <a:xfrm>
              <a:off x="1395764" y="2518920"/>
              <a:ext cx="2099561" cy="2099561"/>
            </a:xfrm>
            <a:prstGeom prst="ellipse">
              <a:avLst/>
            </a:prstGeom>
            <a:solidFill>
              <a:schemeClr val="accent2">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ADF00A-20D7-A447-A9CB-B0CA55F72910}"/>
                </a:ext>
              </a:extLst>
            </p:cNvPr>
            <p:cNvSpPr/>
            <p:nvPr/>
          </p:nvSpPr>
          <p:spPr>
            <a:xfrm>
              <a:off x="1580469" y="2703625"/>
              <a:ext cx="1730150" cy="1730150"/>
            </a:xfrm>
            <a:prstGeom prst="ellipse">
              <a:avLst/>
            </a:prstGeom>
            <a:solidFill>
              <a:srgbClr val="8638C3"/>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grpSp>
        <p:nvGrpSpPr>
          <p:cNvPr id="20" name="Group 19">
            <a:extLst>
              <a:ext uri="{FF2B5EF4-FFF2-40B4-BE49-F238E27FC236}">
                <a16:creationId xmlns:a16="http://schemas.microsoft.com/office/drawing/2014/main" id="{98E2D014-88A5-EF4A-B900-B0C7D3B0F7C9}"/>
              </a:ext>
            </a:extLst>
          </p:cNvPr>
          <p:cNvGrpSpPr/>
          <p:nvPr userDrawn="1"/>
        </p:nvGrpSpPr>
        <p:grpSpPr>
          <a:xfrm>
            <a:off x="9908216" y="4708708"/>
            <a:ext cx="1485490" cy="1485488"/>
            <a:chOff x="1220118" y="2343274"/>
            <a:chExt cx="2450851" cy="2450851"/>
          </a:xfrm>
        </p:grpSpPr>
        <p:sp>
          <p:nvSpPr>
            <p:cNvPr id="21" name="Oval 20">
              <a:extLst>
                <a:ext uri="{FF2B5EF4-FFF2-40B4-BE49-F238E27FC236}">
                  <a16:creationId xmlns:a16="http://schemas.microsoft.com/office/drawing/2014/main" id="{7D5F8567-7203-554C-854F-C246782AF8B0}"/>
                </a:ext>
              </a:extLst>
            </p:cNvPr>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FAD20F-10C3-8E4D-A70B-5FDE8B32295C}"/>
                </a:ext>
              </a:extLst>
            </p:cNvPr>
            <p:cNvSpPr/>
            <p:nvPr/>
          </p:nvSpPr>
          <p:spPr>
            <a:xfrm>
              <a:off x="1395764" y="2518920"/>
              <a:ext cx="2099561" cy="2099561"/>
            </a:xfrm>
            <a:prstGeom prst="ellipse">
              <a:avLst/>
            </a:prstGeom>
            <a:solidFill>
              <a:srgbClr val="C00000">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D9CAE5C-6EEA-D346-BE7E-0A52DB698E72}"/>
                </a:ext>
              </a:extLst>
            </p:cNvPr>
            <p:cNvSpPr/>
            <p:nvPr/>
          </p:nvSpPr>
          <p:spPr>
            <a:xfrm>
              <a:off x="1580469" y="2703625"/>
              <a:ext cx="1730150" cy="1730150"/>
            </a:xfrm>
            <a:prstGeom prst="ellipse">
              <a:avLst/>
            </a:prstGeom>
            <a:solidFill>
              <a:srgbClr val="C00000"/>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sp>
        <p:nvSpPr>
          <p:cNvPr id="25" name="Title 30">
            <a:extLst>
              <a:ext uri="{FF2B5EF4-FFF2-40B4-BE49-F238E27FC236}">
                <a16:creationId xmlns:a16="http://schemas.microsoft.com/office/drawing/2014/main" id="{C35995BA-E4DB-6143-B6C8-649805E4B331}"/>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26" name="Content Placeholder 33">
            <a:extLst>
              <a:ext uri="{FF2B5EF4-FFF2-40B4-BE49-F238E27FC236}">
                <a16:creationId xmlns:a16="http://schemas.microsoft.com/office/drawing/2014/main" id="{933AFE33-74F4-524E-83C1-D96E5D316576}"/>
              </a:ext>
            </a:extLst>
          </p:cNvPr>
          <p:cNvSpPr>
            <a:spLocks noGrp="1"/>
          </p:cNvSpPr>
          <p:nvPr>
            <p:ph sz="quarter" idx="16"/>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27" name="Content Placeholder 29">
            <a:extLst>
              <a:ext uri="{FF2B5EF4-FFF2-40B4-BE49-F238E27FC236}">
                <a16:creationId xmlns:a16="http://schemas.microsoft.com/office/drawing/2014/main" id="{A6432861-7DD6-FE49-BE96-093CCC44681C}"/>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08694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E80D2-3AC2-4ABB-9148-06F6233DF0EC}"/>
              </a:ext>
            </a:extLst>
          </p:cNvPr>
          <p:cNvSpPr>
            <a:spLocks noGrp="1"/>
          </p:cNvSpPr>
          <p:nvPr>
            <p:ph type="pic" sz="quarter" idx="13"/>
          </p:nvPr>
        </p:nvSpPr>
        <p:spPr>
          <a:xfrm>
            <a:off x="4876400" y="7303844"/>
            <a:ext cx="4862122" cy="3668963"/>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6">
            <a:extLst>
              <a:ext uri="{FF2B5EF4-FFF2-40B4-BE49-F238E27FC236}">
                <a16:creationId xmlns:a16="http://schemas.microsoft.com/office/drawing/2014/main" id="{43CC49EF-A80F-43FE-A2A7-D68B6EC4C97C}"/>
              </a:ext>
            </a:extLst>
          </p:cNvPr>
          <p:cNvSpPr>
            <a:spLocks noGrp="1"/>
          </p:cNvSpPr>
          <p:nvPr>
            <p:ph type="pic" sz="quarter" idx="11"/>
          </p:nvPr>
        </p:nvSpPr>
        <p:spPr>
          <a:xfrm>
            <a:off x="0" y="1"/>
            <a:ext cx="4862122" cy="3707063"/>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7">
            <a:extLst>
              <a:ext uri="{FF2B5EF4-FFF2-40B4-BE49-F238E27FC236}">
                <a16:creationId xmlns:a16="http://schemas.microsoft.com/office/drawing/2014/main" id="{F6F083AB-570D-4531-9A7B-DD92D19C175B}"/>
              </a:ext>
            </a:extLst>
          </p:cNvPr>
          <p:cNvSpPr>
            <a:spLocks noGrp="1"/>
          </p:cNvSpPr>
          <p:nvPr>
            <p:ph type="pic" sz="quarter" idx="12"/>
          </p:nvPr>
        </p:nvSpPr>
        <p:spPr>
          <a:xfrm>
            <a:off x="9738518" y="1"/>
            <a:ext cx="4862122" cy="3707063"/>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11" name="Picture Placeholder 10">
            <a:extLst>
              <a:ext uri="{FF2B5EF4-FFF2-40B4-BE49-F238E27FC236}">
                <a16:creationId xmlns:a16="http://schemas.microsoft.com/office/drawing/2014/main" id="{BEE311FC-FB21-469B-AF99-091AA8453D36}"/>
              </a:ext>
            </a:extLst>
          </p:cNvPr>
          <p:cNvSpPr>
            <a:spLocks noGrp="1"/>
          </p:cNvSpPr>
          <p:nvPr>
            <p:ph type="pic" sz="quarter" idx="14"/>
          </p:nvPr>
        </p:nvSpPr>
        <p:spPr>
          <a:xfrm>
            <a:off x="14614919" y="7303844"/>
            <a:ext cx="4862122" cy="3668963"/>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Rectangle 5">
            <a:extLst>
              <a:ext uri="{FF2B5EF4-FFF2-40B4-BE49-F238E27FC236}">
                <a16:creationId xmlns:a16="http://schemas.microsoft.com/office/drawing/2014/main" id="{D339D9EB-B416-F143-A9DA-F88EA7525B53}"/>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17DD91-4CD4-0949-96FD-DC6B2AB88CC5}"/>
              </a:ext>
            </a:extLst>
          </p:cNvPr>
          <p:cNvSpPr/>
          <p:nvPr userDrawn="1"/>
        </p:nvSpPr>
        <p:spPr>
          <a:xfrm>
            <a:off x="14607598" y="3707063"/>
            <a:ext cx="4869440" cy="3609474"/>
          </a:xfrm>
          <a:prstGeom prst="rect">
            <a:avLst/>
          </a:prstGeom>
          <a:gradFill>
            <a:gsLst>
              <a:gs pos="0">
                <a:srgbClr val="A646F2"/>
              </a:gs>
              <a:gs pos="71000">
                <a:srgbClr val="7030A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a:extLst>
              <a:ext uri="{FF2B5EF4-FFF2-40B4-BE49-F238E27FC236}">
                <a16:creationId xmlns:a16="http://schemas.microsoft.com/office/drawing/2014/main" id="{4FDD9C5F-38AB-F947-8555-44AA76C71A70}"/>
              </a:ext>
            </a:extLst>
          </p:cNvPr>
          <p:cNvGrpSpPr/>
          <p:nvPr userDrawn="1"/>
        </p:nvGrpSpPr>
        <p:grpSpPr>
          <a:xfrm>
            <a:off x="9730386" y="3707063"/>
            <a:ext cx="5160447" cy="3609474"/>
            <a:chOff x="4173415" y="3609474"/>
            <a:chExt cx="5897685" cy="3609474"/>
          </a:xfrm>
          <a:gradFill>
            <a:gsLst>
              <a:gs pos="0">
                <a:srgbClr val="FF5949"/>
              </a:gs>
              <a:gs pos="50000">
                <a:srgbClr val="C00000"/>
              </a:gs>
            </a:gsLst>
            <a:lin ang="2700000" scaled="0"/>
          </a:gradFill>
        </p:grpSpPr>
        <p:sp>
          <p:nvSpPr>
            <p:cNvPr id="13" name="Rectangle 12">
              <a:extLst>
                <a:ext uri="{FF2B5EF4-FFF2-40B4-BE49-F238E27FC236}">
                  <a16:creationId xmlns:a16="http://schemas.microsoft.com/office/drawing/2014/main" id="{92465A6E-66CB-6244-982A-499B2F9CB3B0}"/>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Isosceles Triangle 4">
              <a:extLst>
                <a:ext uri="{FF2B5EF4-FFF2-40B4-BE49-F238E27FC236}">
                  <a16:creationId xmlns:a16="http://schemas.microsoft.com/office/drawing/2014/main" id="{53CBBCDF-02D2-0F40-B5DB-0C9BE572631B}"/>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 name="Group 14">
            <a:extLst>
              <a:ext uri="{FF2B5EF4-FFF2-40B4-BE49-F238E27FC236}">
                <a16:creationId xmlns:a16="http://schemas.microsoft.com/office/drawing/2014/main" id="{8E1DB2FD-A938-8241-83AF-437ECA0E39BF}"/>
              </a:ext>
            </a:extLst>
          </p:cNvPr>
          <p:cNvGrpSpPr/>
          <p:nvPr userDrawn="1"/>
        </p:nvGrpSpPr>
        <p:grpSpPr>
          <a:xfrm>
            <a:off x="4862124" y="3707063"/>
            <a:ext cx="5160447" cy="3609474"/>
            <a:chOff x="4173415" y="3609474"/>
            <a:chExt cx="5897685" cy="3609474"/>
          </a:xfrm>
          <a:gradFill>
            <a:gsLst>
              <a:gs pos="0">
                <a:srgbClr val="A646F2"/>
              </a:gs>
              <a:gs pos="70000">
                <a:srgbClr val="7030A0"/>
              </a:gs>
            </a:gsLst>
            <a:lin ang="2700000" scaled="0"/>
          </a:gradFill>
        </p:grpSpPr>
        <p:sp>
          <p:nvSpPr>
            <p:cNvPr id="16" name="Rectangle 15">
              <a:extLst>
                <a:ext uri="{FF2B5EF4-FFF2-40B4-BE49-F238E27FC236}">
                  <a16:creationId xmlns:a16="http://schemas.microsoft.com/office/drawing/2014/main" id="{E7CFE362-0BC5-C44F-8C82-EE7AF9B049EC}"/>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Isosceles Triangle 7">
              <a:extLst>
                <a:ext uri="{FF2B5EF4-FFF2-40B4-BE49-F238E27FC236}">
                  <a16:creationId xmlns:a16="http://schemas.microsoft.com/office/drawing/2014/main" id="{45688B17-539B-C941-92AA-E250D74252CF}"/>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8" name="Group 17">
            <a:extLst>
              <a:ext uri="{FF2B5EF4-FFF2-40B4-BE49-F238E27FC236}">
                <a16:creationId xmlns:a16="http://schemas.microsoft.com/office/drawing/2014/main" id="{4DB60C07-DE13-234F-AB0B-0F53EA676D06}"/>
              </a:ext>
            </a:extLst>
          </p:cNvPr>
          <p:cNvGrpSpPr/>
          <p:nvPr userDrawn="1"/>
        </p:nvGrpSpPr>
        <p:grpSpPr>
          <a:xfrm>
            <a:off x="0" y="3708400"/>
            <a:ext cx="5160447" cy="3609474"/>
            <a:chOff x="4173415" y="3609474"/>
            <a:chExt cx="5897685" cy="3609474"/>
          </a:xfrm>
          <a:gradFill>
            <a:gsLst>
              <a:gs pos="0">
                <a:srgbClr val="D34931"/>
              </a:gs>
              <a:gs pos="63000">
                <a:srgbClr val="C00000"/>
              </a:gs>
            </a:gsLst>
            <a:lin ang="2700000" scaled="0"/>
          </a:gradFill>
        </p:grpSpPr>
        <p:sp>
          <p:nvSpPr>
            <p:cNvPr id="19" name="Rectangle 18">
              <a:extLst>
                <a:ext uri="{FF2B5EF4-FFF2-40B4-BE49-F238E27FC236}">
                  <a16:creationId xmlns:a16="http://schemas.microsoft.com/office/drawing/2014/main" id="{7F2CFC73-85AA-7D4A-BC66-CCC91287335D}"/>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Isosceles Triangle 10">
              <a:extLst>
                <a:ext uri="{FF2B5EF4-FFF2-40B4-BE49-F238E27FC236}">
                  <a16:creationId xmlns:a16="http://schemas.microsoft.com/office/drawing/2014/main" id="{913AC23D-545D-2643-A8F5-1B2CF176E8D0}"/>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5" name="AutoShape 114">
            <a:extLst>
              <a:ext uri="{FF2B5EF4-FFF2-40B4-BE49-F238E27FC236}">
                <a16:creationId xmlns:a16="http://schemas.microsoft.com/office/drawing/2014/main" id="{88A772F1-8FAE-D14A-9016-A16B85CC64E9}"/>
              </a:ext>
            </a:extLst>
          </p:cNvPr>
          <p:cNvSpPr>
            <a:spLocks/>
          </p:cNvSpPr>
          <p:nvPr/>
        </p:nvSpPr>
        <p:spPr bwMode="auto">
          <a:xfrm>
            <a:off x="16934130" y="7118853"/>
            <a:ext cx="117039" cy="117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0433" tIns="30433" rIns="30433" bIns="30433" anchor="ctr"/>
          <a:lstStyle/>
          <a:p>
            <a:pPr algn="ctr" defTabSz="365186" fontAlgn="base" hangingPunct="0">
              <a:spcBef>
                <a:spcPct val="0"/>
              </a:spcBef>
              <a:spcAft>
                <a:spcPct val="0"/>
              </a:spcAft>
            </a:pPr>
            <a:endParaRPr lang="en-US" sz="2396" dirty="0">
              <a:solidFill>
                <a:srgbClr val="FFFFFF"/>
              </a:solidFill>
              <a:effectLst>
                <a:outerShdw blurRad="38100" dist="38100" dir="2700000" algn="tl">
                  <a:srgbClr val="000000"/>
                </a:outerShdw>
              </a:effectLst>
              <a:latin typeface="Gill Sans" charset="0"/>
              <a:sym typeface="Gill Sans" charset="0"/>
            </a:endParaRPr>
          </a:p>
        </p:txBody>
      </p:sp>
      <p:sp>
        <p:nvSpPr>
          <p:cNvPr id="32" name="Oval 31">
            <a:extLst>
              <a:ext uri="{FF2B5EF4-FFF2-40B4-BE49-F238E27FC236}">
                <a16:creationId xmlns:a16="http://schemas.microsoft.com/office/drawing/2014/main" id="{0F4391E4-DFBC-4D4B-9F4B-6FB301489525}"/>
              </a:ext>
            </a:extLst>
          </p:cNvPr>
          <p:cNvSpPr/>
          <p:nvPr userDrawn="1"/>
        </p:nvSpPr>
        <p:spPr>
          <a:xfrm>
            <a:off x="6620497" y="6640196"/>
            <a:ext cx="1352688" cy="1352688"/>
          </a:xfrm>
          <a:prstGeom prst="ellipse">
            <a:avLst/>
          </a:prstGeom>
          <a:solidFill>
            <a:schemeClr val="bg1"/>
          </a:solidFill>
          <a:ln>
            <a:noFill/>
          </a:ln>
          <a:effectLst>
            <a:outerShdw blurRad="1270000" dist="635000" dir="16200000" sx="75000" sy="75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D91BEE45-C876-164D-8C6E-4105AE9FC0E2}"/>
              </a:ext>
            </a:extLst>
          </p:cNvPr>
          <p:cNvSpPr/>
          <p:nvPr userDrawn="1"/>
        </p:nvSpPr>
        <p:spPr>
          <a:xfrm>
            <a:off x="1665625" y="3123289"/>
            <a:ext cx="1352688" cy="1352688"/>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Oval 38">
            <a:extLst>
              <a:ext uri="{FF2B5EF4-FFF2-40B4-BE49-F238E27FC236}">
                <a16:creationId xmlns:a16="http://schemas.microsoft.com/office/drawing/2014/main" id="{A26A3E17-8B8F-4B44-B8A8-5D18564B8EF8}"/>
              </a:ext>
            </a:extLst>
          </p:cNvPr>
          <p:cNvSpPr/>
          <p:nvPr userDrawn="1"/>
        </p:nvSpPr>
        <p:spPr>
          <a:xfrm>
            <a:off x="11417035" y="3056119"/>
            <a:ext cx="1352688" cy="1352688"/>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1" name="Content Placeholder 33">
            <a:extLst>
              <a:ext uri="{FF2B5EF4-FFF2-40B4-BE49-F238E27FC236}">
                <a16:creationId xmlns:a16="http://schemas.microsoft.com/office/drawing/2014/main" id="{1A36BAB4-D405-0943-9956-CFF09730EC24}"/>
              </a:ext>
            </a:extLst>
          </p:cNvPr>
          <p:cNvSpPr>
            <a:spLocks noGrp="1"/>
          </p:cNvSpPr>
          <p:nvPr>
            <p:ph sz="quarter" idx="16" hasCustomPrompt="1"/>
          </p:nvPr>
        </p:nvSpPr>
        <p:spPr>
          <a:xfrm>
            <a:off x="10348017" y="467167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03</a:t>
            </a:r>
          </a:p>
        </p:txBody>
      </p:sp>
      <p:sp>
        <p:nvSpPr>
          <p:cNvPr id="3" name="Content Placeholder 2">
            <a:extLst>
              <a:ext uri="{FF2B5EF4-FFF2-40B4-BE49-F238E27FC236}">
                <a16:creationId xmlns:a16="http://schemas.microsoft.com/office/drawing/2014/main" id="{C8B61CDA-5F90-6242-9881-E51E33118F34}"/>
              </a:ext>
            </a:extLst>
          </p:cNvPr>
          <p:cNvSpPr>
            <a:spLocks noGrp="1"/>
          </p:cNvSpPr>
          <p:nvPr>
            <p:ph sz="quarter" idx="17" hasCustomPrompt="1"/>
          </p:nvPr>
        </p:nvSpPr>
        <p:spPr>
          <a:xfrm>
            <a:off x="10348426" y="5541304"/>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2" name="Content Placeholder 33">
            <a:extLst>
              <a:ext uri="{FF2B5EF4-FFF2-40B4-BE49-F238E27FC236}">
                <a16:creationId xmlns:a16="http://schemas.microsoft.com/office/drawing/2014/main" id="{80FF46FD-3E04-E74A-AFBC-D4B034B58837}"/>
              </a:ext>
            </a:extLst>
          </p:cNvPr>
          <p:cNvSpPr>
            <a:spLocks noGrp="1"/>
          </p:cNvSpPr>
          <p:nvPr>
            <p:ph sz="quarter" idx="18" hasCustomPrompt="1"/>
          </p:nvPr>
        </p:nvSpPr>
        <p:spPr>
          <a:xfrm>
            <a:off x="15216380" y="5986069"/>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04</a:t>
            </a:r>
          </a:p>
        </p:txBody>
      </p:sp>
      <p:sp>
        <p:nvSpPr>
          <p:cNvPr id="43" name="Content Placeholder 2">
            <a:extLst>
              <a:ext uri="{FF2B5EF4-FFF2-40B4-BE49-F238E27FC236}">
                <a16:creationId xmlns:a16="http://schemas.microsoft.com/office/drawing/2014/main" id="{F572E031-4784-6C48-A82F-AB4E85388623}"/>
              </a:ext>
            </a:extLst>
          </p:cNvPr>
          <p:cNvSpPr>
            <a:spLocks noGrp="1"/>
          </p:cNvSpPr>
          <p:nvPr>
            <p:ph sz="quarter" idx="19" hasCustomPrompt="1"/>
          </p:nvPr>
        </p:nvSpPr>
        <p:spPr>
          <a:xfrm>
            <a:off x="15225539" y="4624779"/>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4" name="Content Placeholder 33">
            <a:extLst>
              <a:ext uri="{FF2B5EF4-FFF2-40B4-BE49-F238E27FC236}">
                <a16:creationId xmlns:a16="http://schemas.microsoft.com/office/drawing/2014/main" id="{14B8BCFC-95C4-A14C-AE03-AEC07B18AEDE}"/>
              </a:ext>
            </a:extLst>
          </p:cNvPr>
          <p:cNvSpPr>
            <a:spLocks noGrp="1"/>
          </p:cNvSpPr>
          <p:nvPr>
            <p:ph sz="quarter" idx="20" hasCustomPrompt="1"/>
          </p:nvPr>
        </p:nvSpPr>
        <p:spPr>
          <a:xfrm>
            <a:off x="508641" y="467167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01</a:t>
            </a:r>
          </a:p>
        </p:txBody>
      </p:sp>
      <p:sp>
        <p:nvSpPr>
          <p:cNvPr id="45" name="Content Placeholder 2">
            <a:extLst>
              <a:ext uri="{FF2B5EF4-FFF2-40B4-BE49-F238E27FC236}">
                <a16:creationId xmlns:a16="http://schemas.microsoft.com/office/drawing/2014/main" id="{AAEA002C-71F2-FF47-A61E-25DF9CA0B6A8}"/>
              </a:ext>
            </a:extLst>
          </p:cNvPr>
          <p:cNvSpPr>
            <a:spLocks noGrp="1"/>
          </p:cNvSpPr>
          <p:nvPr>
            <p:ph sz="quarter" idx="21" hasCustomPrompt="1"/>
          </p:nvPr>
        </p:nvSpPr>
        <p:spPr>
          <a:xfrm>
            <a:off x="508949" y="5557659"/>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6" name="Content Placeholder 33">
            <a:extLst>
              <a:ext uri="{FF2B5EF4-FFF2-40B4-BE49-F238E27FC236}">
                <a16:creationId xmlns:a16="http://schemas.microsoft.com/office/drawing/2014/main" id="{82708247-61FB-EF4E-A7DE-2D4DA9923D43}"/>
              </a:ext>
            </a:extLst>
          </p:cNvPr>
          <p:cNvSpPr>
            <a:spLocks noGrp="1"/>
          </p:cNvSpPr>
          <p:nvPr>
            <p:ph sz="quarter" idx="22" hasCustomPrompt="1"/>
          </p:nvPr>
        </p:nvSpPr>
        <p:spPr>
          <a:xfrm>
            <a:off x="5406404" y="603296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02</a:t>
            </a:r>
          </a:p>
        </p:txBody>
      </p:sp>
      <p:sp>
        <p:nvSpPr>
          <p:cNvPr id="47" name="Content Placeholder 2">
            <a:extLst>
              <a:ext uri="{FF2B5EF4-FFF2-40B4-BE49-F238E27FC236}">
                <a16:creationId xmlns:a16="http://schemas.microsoft.com/office/drawing/2014/main" id="{AA588DAB-9928-7B4F-A32F-E31ED1A38138}"/>
              </a:ext>
            </a:extLst>
          </p:cNvPr>
          <p:cNvSpPr>
            <a:spLocks noGrp="1"/>
          </p:cNvSpPr>
          <p:nvPr>
            <p:ph sz="quarter" idx="23" hasCustomPrompt="1"/>
          </p:nvPr>
        </p:nvSpPr>
        <p:spPr>
          <a:xfrm>
            <a:off x="5415563" y="4671671"/>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604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BB823FC-C814-4CAD-945B-E4E48D7067EA}"/>
              </a:ext>
            </a:extLst>
          </p:cNvPr>
          <p:cNvSpPr>
            <a:spLocks noGrp="1"/>
          </p:cNvSpPr>
          <p:nvPr>
            <p:ph type="pic" sz="quarter" idx="11"/>
          </p:nvPr>
        </p:nvSpPr>
        <p:spPr>
          <a:xfrm>
            <a:off x="9317892" y="2209800"/>
            <a:ext cx="9000993" cy="4639235"/>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4" name="Group 3">
            <a:extLst>
              <a:ext uri="{FF2B5EF4-FFF2-40B4-BE49-F238E27FC236}">
                <a16:creationId xmlns:a16="http://schemas.microsoft.com/office/drawing/2014/main" id="{28E5DBBF-A51E-B143-9CC9-87850C83D59E}"/>
              </a:ext>
            </a:extLst>
          </p:cNvPr>
          <p:cNvGrpSpPr/>
          <p:nvPr userDrawn="1"/>
        </p:nvGrpSpPr>
        <p:grpSpPr>
          <a:xfrm>
            <a:off x="9317895" y="6849035"/>
            <a:ext cx="9000993" cy="1959685"/>
            <a:chOff x="0" y="-73175"/>
            <a:chExt cx="19477038" cy="11045978"/>
          </a:xfrm>
        </p:grpSpPr>
        <p:sp>
          <p:nvSpPr>
            <p:cNvPr id="5" name="Rectangle 2">
              <a:extLst>
                <a:ext uri="{FF2B5EF4-FFF2-40B4-BE49-F238E27FC236}">
                  <a16:creationId xmlns:a16="http://schemas.microsoft.com/office/drawing/2014/main" id="{7A09F1F5-E823-DF40-A861-1798643116B4}"/>
                </a:ext>
              </a:extLst>
            </p:cNvPr>
            <p:cNvSpPr/>
            <p:nvPr/>
          </p:nvSpPr>
          <p:spPr>
            <a:xfrm flipH="1">
              <a:off x="0" y="1369945"/>
              <a:ext cx="19477038" cy="9578138"/>
            </a:xfrm>
            <a:prstGeom prst="rect">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Rectangle 2">
              <a:extLst>
                <a:ext uri="{FF2B5EF4-FFF2-40B4-BE49-F238E27FC236}">
                  <a16:creationId xmlns:a16="http://schemas.microsoft.com/office/drawing/2014/main" id="{98DABB59-AF5C-2447-B7EA-3D4E4E1BF90A}"/>
                </a:ext>
              </a:extLst>
            </p:cNvPr>
            <p:cNvSpPr/>
            <p:nvPr/>
          </p:nvSpPr>
          <p:spPr>
            <a:xfrm>
              <a:off x="0" y="-73175"/>
              <a:ext cx="19477038" cy="11045978"/>
            </a:xfrm>
            <a:prstGeom prst="rect">
              <a:avLst/>
            </a:prstGeom>
            <a:gradFill flip="none" rotWithShape="1">
              <a:gsLst>
                <a:gs pos="2000">
                  <a:srgbClr val="5C278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7" name="Group 6">
            <a:extLst>
              <a:ext uri="{FF2B5EF4-FFF2-40B4-BE49-F238E27FC236}">
                <a16:creationId xmlns:a16="http://schemas.microsoft.com/office/drawing/2014/main" id="{6A5A1306-4ECB-2C4C-B0EC-F5034BF286ED}"/>
              </a:ext>
            </a:extLst>
          </p:cNvPr>
          <p:cNvGrpSpPr/>
          <p:nvPr userDrawn="1"/>
        </p:nvGrpSpPr>
        <p:grpSpPr>
          <a:xfrm>
            <a:off x="1589910" y="1563607"/>
            <a:ext cx="7554090" cy="2506566"/>
            <a:chOff x="1981200" y="3437213"/>
            <a:chExt cx="6892330" cy="2506566"/>
          </a:xfrm>
          <a:gradFill>
            <a:gsLst>
              <a:gs pos="0">
                <a:srgbClr val="C00000"/>
              </a:gs>
              <a:gs pos="100000">
                <a:srgbClr val="DE0004"/>
              </a:gs>
            </a:gsLst>
            <a:lin ang="2700000" scaled="0"/>
          </a:gradFill>
        </p:grpSpPr>
        <p:sp>
          <p:nvSpPr>
            <p:cNvPr id="8" name="Rectangle: Rounded Corners 6">
              <a:extLst>
                <a:ext uri="{FF2B5EF4-FFF2-40B4-BE49-F238E27FC236}">
                  <a16:creationId xmlns:a16="http://schemas.microsoft.com/office/drawing/2014/main" id="{EA410567-69C2-0748-A2D3-603448F25A21}"/>
                </a:ext>
              </a:extLst>
            </p:cNvPr>
            <p:cNvSpPr/>
            <p:nvPr/>
          </p:nvSpPr>
          <p:spPr>
            <a:xfrm>
              <a:off x="1981200" y="3437213"/>
              <a:ext cx="6630247" cy="2506566"/>
            </a:xfrm>
            <a:prstGeom prst="roundRect">
              <a:avLst>
                <a:gd name="adj" fmla="val 318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76" dirty="0"/>
            </a:p>
          </p:txBody>
        </p:sp>
        <p:sp>
          <p:nvSpPr>
            <p:cNvPr id="9" name="Isosceles Triangle 7">
              <a:extLst>
                <a:ext uri="{FF2B5EF4-FFF2-40B4-BE49-F238E27FC236}">
                  <a16:creationId xmlns:a16="http://schemas.microsoft.com/office/drawing/2014/main" id="{8750DA4F-F152-4247-93EC-BBA6BDD37782}"/>
                </a:ext>
              </a:extLst>
            </p:cNvPr>
            <p:cNvSpPr/>
            <p:nvPr/>
          </p:nvSpPr>
          <p:spPr>
            <a:xfrm rot="5400000">
              <a:off x="8504021" y="4648478"/>
              <a:ext cx="476935" cy="262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Content Placeholder 29">
            <a:extLst>
              <a:ext uri="{FF2B5EF4-FFF2-40B4-BE49-F238E27FC236}">
                <a16:creationId xmlns:a16="http://schemas.microsoft.com/office/drawing/2014/main" id="{C4193A24-1240-D04E-B7B5-91196AD729AE}"/>
              </a:ext>
            </a:extLst>
          </p:cNvPr>
          <p:cNvSpPr>
            <a:spLocks noGrp="1"/>
          </p:cNvSpPr>
          <p:nvPr>
            <p:ph sz="quarter" idx="15" hasCustomPrompt="1"/>
          </p:nvPr>
        </p:nvSpPr>
        <p:spPr>
          <a:xfrm>
            <a:off x="2075654" y="7105061"/>
            <a:ext cx="6297570" cy="2118774"/>
          </a:xfrm>
          <a:prstGeom prst="rect">
            <a:avLst/>
          </a:prstGeom>
        </p:spPr>
        <p:txBody>
          <a:bodyPr>
            <a:normAutofit/>
          </a:bodyPr>
          <a:lstStyle>
            <a:lvl1pPr marL="0" indent="0" algn="l">
              <a:lnSpc>
                <a:spcPct val="130000"/>
              </a:lnSpc>
              <a:buNone/>
              <a:defRPr lang="en-CA" sz="2600" b="0" i="0" smtClean="0">
                <a:solidFill>
                  <a:srgbClr val="000000"/>
                </a:solidFill>
                <a:effectLst/>
              </a:defRPr>
            </a:lvl1pPr>
            <a:lvl2pPr marL="730371" indent="0">
              <a:buNone/>
              <a:defRPr sz="2800"/>
            </a:lvl2pPr>
            <a:lvl3pPr>
              <a:defRPr sz="2000"/>
            </a:lvl3pPr>
            <a:lvl4pPr>
              <a:defRPr sz="2000"/>
            </a:lvl4pPr>
            <a:lvl5pPr>
              <a:defRPr sz="2000"/>
            </a:lvl5pPr>
          </a:lstStyle>
          <a:p>
            <a:pPr algn="l"/>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Heading 1</a:t>
            </a:r>
            <a: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t/>
            </a:r>
            <a:b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b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14" name="Content Placeholder 29">
            <a:extLst>
              <a:ext uri="{FF2B5EF4-FFF2-40B4-BE49-F238E27FC236}">
                <a16:creationId xmlns:a16="http://schemas.microsoft.com/office/drawing/2014/main" id="{8543D75A-FE4C-0346-8DD0-BCF0061453F1}"/>
              </a:ext>
            </a:extLst>
          </p:cNvPr>
          <p:cNvSpPr>
            <a:spLocks noGrp="1"/>
          </p:cNvSpPr>
          <p:nvPr>
            <p:ph sz="quarter" idx="16" hasCustomPrompt="1"/>
          </p:nvPr>
        </p:nvSpPr>
        <p:spPr>
          <a:xfrm>
            <a:off x="2075654" y="4528230"/>
            <a:ext cx="6295354" cy="2118774"/>
          </a:xfrm>
          <a:prstGeom prst="rect">
            <a:avLst/>
          </a:prstGeom>
        </p:spPr>
        <p:txBody>
          <a:bodyPr>
            <a:normAutofit/>
          </a:bodyPr>
          <a:lstStyle>
            <a:lvl1pPr marL="0" indent="0" algn="l">
              <a:lnSpc>
                <a:spcPct val="130000"/>
              </a:lnSpc>
              <a:buNone/>
              <a:defRPr lang="en-CA" sz="2600" b="0" i="0" smtClean="0">
                <a:solidFill>
                  <a:srgbClr val="000000"/>
                </a:solidFill>
                <a:effectLst/>
              </a:defRPr>
            </a:lvl1pPr>
            <a:lvl2pPr marL="730371" indent="0">
              <a:buNone/>
              <a:defRPr sz="2800"/>
            </a:lvl2pPr>
            <a:lvl3pPr>
              <a:defRPr sz="2000"/>
            </a:lvl3pPr>
            <a:lvl4pPr>
              <a:defRPr sz="2000"/>
            </a:lvl4pPr>
            <a:lvl5pPr>
              <a:defRPr sz="2000"/>
            </a:lvl5pPr>
          </a:lstStyle>
          <a:p>
            <a:pPr algn="l"/>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Heading 1</a:t>
            </a:r>
            <a: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t/>
            </a:r>
            <a:b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b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15" name="Content Placeholder 29">
            <a:extLst>
              <a:ext uri="{FF2B5EF4-FFF2-40B4-BE49-F238E27FC236}">
                <a16:creationId xmlns:a16="http://schemas.microsoft.com/office/drawing/2014/main" id="{5BFFDB60-103F-FB49-9571-1231009ACB47}"/>
              </a:ext>
            </a:extLst>
          </p:cNvPr>
          <p:cNvSpPr>
            <a:spLocks noGrp="1"/>
          </p:cNvSpPr>
          <p:nvPr>
            <p:ph sz="quarter" idx="17" hasCustomPrompt="1"/>
          </p:nvPr>
        </p:nvSpPr>
        <p:spPr>
          <a:xfrm>
            <a:off x="2075654" y="1926439"/>
            <a:ext cx="6295354" cy="1780901"/>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mj-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US" sz="3200" b="1" dirty="0">
                <a:solidFill>
                  <a:schemeClr val="bg1"/>
                </a:solidFill>
                <a:latin typeface="Arial" panose="020B0604020202020204" pitchFamily="34" charset="0"/>
                <a:ea typeface="Verdana" panose="020B0604030504040204" pitchFamily="34" charset="0"/>
                <a:cs typeface="Arial" panose="020B0604020202020204" pitchFamily="34" charset="0"/>
              </a:rPr>
              <a:t>Heading 1</a:t>
            </a:r>
            <a:r>
              <a:rPr lang="id-ID" sz="3200" b="1" dirty="0">
                <a:solidFill>
                  <a:schemeClr val="bg1"/>
                </a:solidFill>
                <a:latin typeface="Arial" panose="020B0604020202020204" pitchFamily="34" charset="0"/>
                <a:ea typeface="Verdana" panose="020B0604030504040204" pitchFamily="34" charset="0"/>
                <a:cs typeface="Arial" panose="020B0604020202020204" pitchFamily="34" charset="0"/>
              </a:rPr>
              <a:t/>
            </a:r>
            <a:br>
              <a:rPr lang="id-ID" sz="3200" b="1"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5975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1621964-9F10-4E5D-AC89-5B2904E01F48}"/>
              </a:ext>
            </a:extLst>
          </p:cNvPr>
          <p:cNvSpPr>
            <a:spLocks noGrp="1"/>
          </p:cNvSpPr>
          <p:nvPr>
            <p:ph type="pic" sz="quarter" idx="13"/>
          </p:nvPr>
        </p:nvSpPr>
        <p:spPr>
          <a:xfrm>
            <a:off x="0" y="274320"/>
            <a:ext cx="7208556" cy="10698480"/>
          </a:xfrm>
          <a:prstGeom prst="rect">
            <a:avLst/>
          </a:pr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3" name="Rectangle 2">
            <a:extLst>
              <a:ext uri="{FF2B5EF4-FFF2-40B4-BE49-F238E27FC236}">
                <a16:creationId xmlns:a16="http://schemas.microsoft.com/office/drawing/2014/main" id="{70AE6A98-70BB-5744-824D-21D519F8FD7A}"/>
              </a:ext>
            </a:extLst>
          </p:cNvPr>
          <p:cNvSpPr/>
          <p:nvPr userDrawn="1"/>
        </p:nvSpPr>
        <p:spPr>
          <a:xfrm>
            <a:off x="7208556" y="-1"/>
            <a:ext cx="6169410" cy="5692877"/>
          </a:xfrm>
          <a:prstGeom prst="rect">
            <a:avLst/>
          </a:prstGeom>
          <a:gradFill flip="none" rotWithShape="1">
            <a:gsLst>
              <a:gs pos="2000">
                <a:srgbClr val="C00000"/>
              </a:gs>
              <a:gs pos="99000">
                <a:srgbClr val="DE000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ADB85DDD-04E5-7944-9AC7-8958E4FCBD85}"/>
              </a:ext>
            </a:extLst>
          </p:cNvPr>
          <p:cNvSpPr/>
          <p:nvPr userDrawn="1"/>
        </p:nvSpPr>
        <p:spPr>
          <a:xfrm>
            <a:off x="13377966" y="-1"/>
            <a:ext cx="6099072" cy="5692877"/>
          </a:xfrm>
          <a:prstGeom prst="rect">
            <a:avLst/>
          </a:prstGeom>
          <a:gradFill flip="none" rotWithShape="1">
            <a:gsLst>
              <a:gs pos="2000">
                <a:srgbClr val="7030A0"/>
              </a:gs>
              <a:gs pos="100000">
                <a:schemeClr val="accent5">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32B91068-8A74-0D49-8D9E-3B748CE3ED75}"/>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54D233-AA62-D14B-8BE7-7FCD76CB64A2}"/>
              </a:ext>
            </a:extLst>
          </p:cNvPr>
          <p:cNvSpPr/>
          <p:nvPr userDrawn="1"/>
        </p:nvSpPr>
        <p:spPr>
          <a:xfrm>
            <a:off x="7208556" y="5692877"/>
            <a:ext cx="12268482" cy="5279924"/>
          </a:xfrm>
          <a:prstGeom prst="rect">
            <a:avLst/>
          </a:prstGeom>
          <a:gradFill flip="none" rotWithShape="1">
            <a:gsLst>
              <a:gs pos="21000">
                <a:schemeClr val="tx2">
                  <a:lumMod val="75000"/>
                </a:schemeClr>
              </a:gs>
              <a:gs pos="99000">
                <a:srgbClr val="38455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Content Placeholder 4">
            <a:extLst>
              <a:ext uri="{FF2B5EF4-FFF2-40B4-BE49-F238E27FC236}">
                <a16:creationId xmlns:a16="http://schemas.microsoft.com/office/drawing/2014/main" id="{25ABA3A0-5823-724D-B703-0562EFB816A9}"/>
              </a:ext>
            </a:extLst>
          </p:cNvPr>
          <p:cNvSpPr>
            <a:spLocks noGrp="1"/>
          </p:cNvSpPr>
          <p:nvPr>
            <p:ph sz="quarter" idx="10" hasCustomPrompt="1"/>
          </p:nvPr>
        </p:nvSpPr>
        <p:spPr>
          <a:xfrm>
            <a:off x="9612923" y="6472988"/>
            <a:ext cx="9097108" cy="2553784"/>
          </a:xfrm>
          <a:prstGeom prst="rect">
            <a:avLst/>
          </a:prstGeom>
        </p:spPr>
        <p:txBody>
          <a:bodyPr>
            <a:normAutofit/>
          </a:bodyPr>
          <a:lstStyle>
            <a:lvl1pPr marL="0" indent="0">
              <a:lnSpc>
                <a:spcPct val="150000"/>
              </a:lnSpc>
              <a:buNone/>
              <a:defRPr sz="3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 brand for a company is like a reputation for a person. You earn reputation by trying to do hard things.</a:t>
            </a:r>
          </a:p>
        </p:txBody>
      </p:sp>
      <p:sp>
        <p:nvSpPr>
          <p:cNvPr id="9" name="Content Placeholder 4">
            <a:extLst>
              <a:ext uri="{FF2B5EF4-FFF2-40B4-BE49-F238E27FC236}">
                <a16:creationId xmlns:a16="http://schemas.microsoft.com/office/drawing/2014/main" id="{5C7A5E4F-6EC0-5746-97D6-ABCA1F04A38A}"/>
              </a:ext>
            </a:extLst>
          </p:cNvPr>
          <p:cNvSpPr>
            <a:spLocks noGrp="1"/>
          </p:cNvSpPr>
          <p:nvPr>
            <p:ph sz="quarter" idx="14" hasCustomPrompt="1"/>
          </p:nvPr>
        </p:nvSpPr>
        <p:spPr>
          <a:xfrm>
            <a:off x="7916948" y="6150104"/>
            <a:ext cx="1660806" cy="1915372"/>
          </a:xfrm>
          <a:prstGeom prst="rect">
            <a:avLst/>
          </a:prstGeom>
        </p:spPr>
        <p:txBody>
          <a:bodyPr/>
          <a:lstStyle>
            <a:lvl1pPr marL="0" indent="0">
              <a:lnSpc>
                <a:spcPct val="150000"/>
              </a:lnSpc>
              <a:buNone/>
              <a:defRPr sz="41300" baseline="300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t>
            </a:r>
          </a:p>
        </p:txBody>
      </p:sp>
      <p:sp>
        <p:nvSpPr>
          <p:cNvPr id="10" name="Content Placeholder 4">
            <a:extLst>
              <a:ext uri="{FF2B5EF4-FFF2-40B4-BE49-F238E27FC236}">
                <a16:creationId xmlns:a16="http://schemas.microsoft.com/office/drawing/2014/main" id="{8E3D4AB7-B010-7A4C-B1C2-3FB538AB77B5}"/>
              </a:ext>
            </a:extLst>
          </p:cNvPr>
          <p:cNvSpPr>
            <a:spLocks noGrp="1"/>
          </p:cNvSpPr>
          <p:nvPr>
            <p:ph sz="quarter" idx="15" hasCustomPrompt="1"/>
          </p:nvPr>
        </p:nvSpPr>
        <p:spPr>
          <a:xfrm>
            <a:off x="9577754" y="9339804"/>
            <a:ext cx="9097108" cy="771877"/>
          </a:xfrm>
          <a:prstGeom prst="rect">
            <a:avLst/>
          </a:prstGeom>
        </p:spPr>
        <p:txBody>
          <a:bodyPr>
            <a:normAutofit/>
          </a:bodyPr>
          <a:lstStyle>
            <a:lvl1pPr marL="0" indent="0">
              <a:lnSpc>
                <a:spcPct val="150000"/>
              </a:lnSpc>
              <a:buNone/>
              <a:defRPr sz="2000" b="1"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INSERT SPEAKERS NAME</a:t>
            </a:r>
          </a:p>
        </p:txBody>
      </p:sp>
      <p:sp>
        <p:nvSpPr>
          <p:cNvPr id="12" name="Content Placeholder 29">
            <a:extLst>
              <a:ext uri="{FF2B5EF4-FFF2-40B4-BE49-F238E27FC236}">
                <a16:creationId xmlns:a16="http://schemas.microsoft.com/office/drawing/2014/main" id="{FAA39A0C-60DB-7046-9677-7A690888CEF0}"/>
              </a:ext>
            </a:extLst>
          </p:cNvPr>
          <p:cNvSpPr>
            <a:spLocks noGrp="1"/>
          </p:cNvSpPr>
          <p:nvPr>
            <p:ph sz="quarter" idx="16" hasCustomPrompt="1"/>
          </p:nvPr>
        </p:nvSpPr>
        <p:spPr>
          <a:xfrm>
            <a:off x="7916948" y="1360700"/>
            <a:ext cx="4804925" cy="347105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3" name="Content Placeholder 29">
            <a:extLst>
              <a:ext uri="{FF2B5EF4-FFF2-40B4-BE49-F238E27FC236}">
                <a16:creationId xmlns:a16="http://schemas.microsoft.com/office/drawing/2014/main" id="{E1762963-DD11-A349-A67F-0B714E40E96C}"/>
              </a:ext>
            </a:extLst>
          </p:cNvPr>
          <p:cNvSpPr>
            <a:spLocks noGrp="1"/>
          </p:cNvSpPr>
          <p:nvPr>
            <p:ph sz="quarter" idx="17" hasCustomPrompt="1"/>
          </p:nvPr>
        </p:nvSpPr>
        <p:spPr>
          <a:xfrm>
            <a:off x="14025039" y="1360700"/>
            <a:ext cx="4804925" cy="347105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22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8478EA07-48A9-4FE6-84D1-A0B027B97F27}"/>
              </a:ext>
            </a:extLst>
          </p:cNvPr>
          <p:cNvSpPr>
            <a:spLocks noGrp="1"/>
          </p:cNvSpPr>
          <p:nvPr>
            <p:ph type="pic" sz="quarter" idx="11"/>
          </p:nvPr>
        </p:nvSpPr>
        <p:spPr>
          <a:xfrm>
            <a:off x="2073942"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Picture Placeholder 3">
            <a:extLst>
              <a:ext uri="{FF2B5EF4-FFF2-40B4-BE49-F238E27FC236}">
                <a16:creationId xmlns:a16="http://schemas.microsoft.com/office/drawing/2014/main" id="{D655362D-B1F4-4CA0-90A6-80AA77998950}"/>
              </a:ext>
            </a:extLst>
          </p:cNvPr>
          <p:cNvSpPr>
            <a:spLocks noGrp="1"/>
          </p:cNvSpPr>
          <p:nvPr>
            <p:ph type="pic" sz="quarter" idx="12"/>
          </p:nvPr>
        </p:nvSpPr>
        <p:spPr>
          <a:xfrm>
            <a:off x="7254995"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0BC2538C-30E7-4964-9719-2857208656E2}"/>
              </a:ext>
            </a:extLst>
          </p:cNvPr>
          <p:cNvSpPr>
            <a:spLocks noGrp="1"/>
          </p:cNvSpPr>
          <p:nvPr>
            <p:ph type="pic" sz="quarter" idx="13"/>
          </p:nvPr>
        </p:nvSpPr>
        <p:spPr>
          <a:xfrm>
            <a:off x="12436045"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Rectangle 7">
            <a:extLst>
              <a:ext uri="{FF2B5EF4-FFF2-40B4-BE49-F238E27FC236}">
                <a16:creationId xmlns:a16="http://schemas.microsoft.com/office/drawing/2014/main" id="{02C2A847-1962-9549-BA25-37665C4E0487}"/>
              </a:ext>
            </a:extLst>
          </p:cNvPr>
          <p:cNvSpPr/>
          <p:nvPr userDrawn="1"/>
        </p:nvSpPr>
        <p:spPr>
          <a:xfrm>
            <a:off x="2073941" y="9089832"/>
            <a:ext cx="4967052" cy="45719"/>
          </a:xfrm>
          <a:prstGeom prst="rect">
            <a:avLst/>
          </a:prstGeom>
          <a:gradFill flip="none" rotWithShape="1">
            <a:gsLst>
              <a:gs pos="2000">
                <a:srgbClr val="FF5949"/>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EF49F0C2-6AC6-6F4C-84CC-34A51CD222F9}"/>
              </a:ext>
            </a:extLst>
          </p:cNvPr>
          <p:cNvSpPr/>
          <p:nvPr userDrawn="1"/>
        </p:nvSpPr>
        <p:spPr>
          <a:xfrm>
            <a:off x="7254995" y="9089832"/>
            <a:ext cx="4967052" cy="45719"/>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0CEA2485-3277-534D-8F9E-4E05C6300186}"/>
              </a:ext>
            </a:extLst>
          </p:cNvPr>
          <p:cNvSpPr/>
          <p:nvPr userDrawn="1"/>
        </p:nvSpPr>
        <p:spPr>
          <a:xfrm>
            <a:off x="12436045" y="9089832"/>
            <a:ext cx="4967052" cy="45719"/>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itle 30">
            <a:extLst>
              <a:ext uri="{FF2B5EF4-FFF2-40B4-BE49-F238E27FC236}">
                <a16:creationId xmlns:a16="http://schemas.microsoft.com/office/drawing/2014/main" id="{A0DAB23F-7C9B-7E41-8687-3EAC87D9B48B}"/>
              </a:ext>
            </a:extLst>
          </p:cNvPr>
          <p:cNvSpPr>
            <a:spLocks noGrp="1"/>
          </p:cNvSpPr>
          <p:nvPr>
            <p:ph type="title" hasCustomPrompt="1"/>
          </p:nvPr>
        </p:nvSpPr>
        <p:spPr>
          <a:xfrm>
            <a:off x="4733170" y="1149715"/>
            <a:ext cx="10283324" cy="575149"/>
          </a:xfrm>
          <a:prstGeom prst="rect">
            <a:avLst/>
          </a:prstGeom>
        </p:spPr>
        <p:txBody>
          <a:bodyPr>
            <a:normAutofit/>
          </a:bodyPr>
          <a:lstStyle>
            <a:lvl1pPr algn="ctr">
              <a:defRPr sz="2800" b="1" spc="300">
                <a:solidFill>
                  <a:srgbClr val="C00000"/>
                </a:solidFill>
              </a:defRPr>
            </a:lvl1pPr>
          </a:lstStyle>
          <a:p>
            <a:r>
              <a:rPr lang="en-US" dirty="0"/>
              <a:t>HEADING 1</a:t>
            </a:r>
          </a:p>
        </p:txBody>
      </p:sp>
      <p:sp>
        <p:nvSpPr>
          <p:cNvPr id="12" name="Content Placeholder 33">
            <a:extLst>
              <a:ext uri="{FF2B5EF4-FFF2-40B4-BE49-F238E27FC236}">
                <a16:creationId xmlns:a16="http://schemas.microsoft.com/office/drawing/2014/main" id="{91D58CD9-4894-D448-93A1-825EEFFB886B}"/>
              </a:ext>
            </a:extLst>
          </p:cNvPr>
          <p:cNvSpPr>
            <a:spLocks noGrp="1"/>
          </p:cNvSpPr>
          <p:nvPr>
            <p:ph sz="quarter" idx="14" hasCustomPrompt="1"/>
          </p:nvPr>
        </p:nvSpPr>
        <p:spPr>
          <a:xfrm>
            <a:off x="4733169" y="1724864"/>
            <a:ext cx="10283324" cy="863477"/>
          </a:xfrm>
          <a:prstGeom prst="rect">
            <a:avLst/>
          </a:prstGeom>
        </p:spPr>
        <p:txBody>
          <a:bodyPr>
            <a:normAutofit/>
          </a:bodyPr>
          <a:lstStyle>
            <a:lvl1pPr marL="0" indent="0" algn="ctr">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16" name="Content Placeholder 29">
            <a:extLst>
              <a:ext uri="{FF2B5EF4-FFF2-40B4-BE49-F238E27FC236}">
                <a16:creationId xmlns:a16="http://schemas.microsoft.com/office/drawing/2014/main" id="{40326DB5-FCF3-7D44-AC31-90127959D798}"/>
              </a:ext>
            </a:extLst>
          </p:cNvPr>
          <p:cNvSpPr>
            <a:spLocks noGrp="1"/>
          </p:cNvSpPr>
          <p:nvPr>
            <p:ph sz="quarter" idx="34" hasCustomPrompt="1"/>
          </p:nvPr>
        </p:nvSpPr>
        <p:spPr>
          <a:xfrm>
            <a:off x="2073941" y="6722967"/>
            <a:ext cx="4967052"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7" name="Content Placeholder 29">
            <a:extLst>
              <a:ext uri="{FF2B5EF4-FFF2-40B4-BE49-F238E27FC236}">
                <a16:creationId xmlns:a16="http://schemas.microsoft.com/office/drawing/2014/main" id="{99B5DD93-54DE-F04E-89F5-89C49FC03F0E}"/>
              </a:ext>
            </a:extLst>
          </p:cNvPr>
          <p:cNvSpPr>
            <a:spLocks noGrp="1"/>
          </p:cNvSpPr>
          <p:nvPr>
            <p:ph sz="quarter" idx="35" hasCustomPrompt="1"/>
          </p:nvPr>
        </p:nvSpPr>
        <p:spPr>
          <a:xfrm>
            <a:off x="7254995" y="6720861"/>
            <a:ext cx="4967052"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8" name="Content Placeholder 29">
            <a:extLst>
              <a:ext uri="{FF2B5EF4-FFF2-40B4-BE49-F238E27FC236}">
                <a16:creationId xmlns:a16="http://schemas.microsoft.com/office/drawing/2014/main" id="{17C85CD5-7358-DD46-B6CB-71D3CF257C2B}"/>
              </a:ext>
            </a:extLst>
          </p:cNvPr>
          <p:cNvSpPr>
            <a:spLocks noGrp="1"/>
          </p:cNvSpPr>
          <p:nvPr>
            <p:ph sz="quarter" idx="36" hasCustomPrompt="1"/>
          </p:nvPr>
        </p:nvSpPr>
        <p:spPr>
          <a:xfrm>
            <a:off x="12436044" y="6720861"/>
            <a:ext cx="4967051"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31627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7082E07B-AE4B-3746-8CDE-4EFF91F9CBA5}"/>
              </a:ext>
            </a:extLst>
          </p:cNvPr>
          <p:cNvSpPr/>
          <p:nvPr userDrawn="1"/>
        </p:nvSpPr>
        <p:spPr>
          <a:xfrm>
            <a:off x="13311930" y="-3390900"/>
            <a:ext cx="15217878" cy="15217878"/>
          </a:xfrm>
          <a:prstGeom prst="arc">
            <a:avLst>
              <a:gd name="adj1" fmla="val 6989509"/>
              <a:gd name="adj2" fmla="val 12852680"/>
            </a:avLst>
          </a:prstGeom>
          <a:ln w="76200">
            <a:gradFill>
              <a:gsLst>
                <a:gs pos="0">
                  <a:srgbClr val="C00000"/>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5" name="Oval 4">
            <a:extLst>
              <a:ext uri="{FF2B5EF4-FFF2-40B4-BE49-F238E27FC236}">
                <a16:creationId xmlns:a16="http://schemas.microsoft.com/office/drawing/2014/main" id="{10D17200-D4E4-0947-A34D-882C8C65ECB5}"/>
              </a:ext>
            </a:extLst>
          </p:cNvPr>
          <p:cNvSpPr/>
          <p:nvPr userDrawn="1"/>
        </p:nvSpPr>
        <p:spPr>
          <a:xfrm>
            <a:off x="12850715" y="1230529"/>
            <a:ext cx="1706202" cy="1706202"/>
          </a:xfrm>
          <a:prstGeom prst="ellipse">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Speech Bubble: Rectangle with Corners Rounded 5">
            <a:extLst>
              <a:ext uri="{FF2B5EF4-FFF2-40B4-BE49-F238E27FC236}">
                <a16:creationId xmlns:a16="http://schemas.microsoft.com/office/drawing/2014/main" id="{31E1A61D-3434-464F-89F1-56A0DE181D0B}"/>
              </a:ext>
            </a:extLst>
          </p:cNvPr>
          <p:cNvSpPr/>
          <p:nvPr userDrawn="1"/>
        </p:nvSpPr>
        <p:spPr>
          <a:xfrm>
            <a:off x="9202661" y="3683664"/>
            <a:ext cx="9033797" cy="2272336"/>
          </a:xfrm>
          <a:prstGeom prst="wedgeRoundRectCallout">
            <a:avLst>
              <a:gd name="adj1" fmla="val -5943"/>
              <a:gd name="adj2" fmla="val -85630"/>
              <a:gd name="adj3" fmla="val 16667"/>
            </a:avLst>
          </a:prstGeom>
          <a:gradFill>
            <a:gsLst>
              <a:gs pos="2000">
                <a:srgbClr val="D34931"/>
              </a:gs>
              <a:gs pos="100000">
                <a:srgbClr val="C00000"/>
              </a:gs>
            </a:gsLst>
            <a:lin ang="2700000" scaled="1"/>
          </a:gradFill>
          <a:ln>
            <a:noFill/>
          </a:ln>
          <a:effectLst>
            <a:outerShdw blurRad="1270000" dist="1231900" dir="81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94CE609F-D1D0-A04A-84AD-32AEBE22D119}"/>
              </a:ext>
            </a:extLst>
          </p:cNvPr>
          <p:cNvSpPr/>
          <p:nvPr userDrawn="1"/>
        </p:nvSpPr>
        <p:spPr>
          <a:xfrm>
            <a:off x="13038381" y="6289459"/>
            <a:ext cx="1706202" cy="1706202"/>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Speech Bubble: Rectangle with Corners Rounded 8">
            <a:extLst>
              <a:ext uri="{FF2B5EF4-FFF2-40B4-BE49-F238E27FC236}">
                <a16:creationId xmlns:a16="http://schemas.microsoft.com/office/drawing/2014/main" id="{AB7949AB-5B82-C340-B06A-93B771886717}"/>
              </a:ext>
            </a:extLst>
          </p:cNvPr>
          <p:cNvSpPr/>
          <p:nvPr userDrawn="1"/>
        </p:nvSpPr>
        <p:spPr>
          <a:xfrm>
            <a:off x="9202661" y="8125996"/>
            <a:ext cx="8876334" cy="2362319"/>
          </a:xfrm>
          <a:prstGeom prst="wedgeRoundRectCallout">
            <a:avLst>
              <a:gd name="adj1" fmla="val -6702"/>
              <a:gd name="adj2" fmla="val -75909"/>
              <a:gd name="adj3" fmla="val 16667"/>
            </a:avLst>
          </a:prstGeom>
          <a:gradFill>
            <a:gsLst>
              <a:gs pos="2000">
                <a:schemeClr val="accent5"/>
              </a:gs>
              <a:gs pos="100000">
                <a:schemeClr val="accent5">
                  <a:lumMod val="75000"/>
                </a:schemeClr>
              </a:gs>
            </a:gsLst>
            <a:lin ang="2700000" scaled="1"/>
          </a:gradFill>
          <a:ln>
            <a:noFill/>
          </a:ln>
          <a:effectLst>
            <a:outerShdw blurRad="1270000" dist="1231900" dir="81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D6DCF4FE-4004-475E-B7F8-96E0B60DF7B5}"/>
              </a:ext>
            </a:extLst>
          </p:cNvPr>
          <p:cNvSpPr>
            <a:spLocks noGrp="1"/>
          </p:cNvSpPr>
          <p:nvPr>
            <p:ph type="pic" sz="quarter" idx="13"/>
          </p:nvPr>
        </p:nvSpPr>
        <p:spPr>
          <a:xfrm>
            <a:off x="12942951" y="1328127"/>
            <a:ext cx="1474838" cy="1474836"/>
          </a:xfrm>
          <a:custGeom>
            <a:avLst/>
            <a:gdLst>
              <a:gd name="connsiteX0" fmla="*/ 1857828 w 3715656"/>
              <a:gd name="connsiteY0" fmla="*/ 0 h 3715654"/>
              <a:gd name="connsiteX1" fmla="*/ 3715656 w 3715656"/>
              <a:gd name="connsiteY1" fmla="*/ 1857827 h 3715654"/>
              <a:gd name="connsiteX2" fmla="*/ 1857828 w 3715656"/>
              <a:gd name="connsiteY2" fmla="*/ 3715654 h 3715654"/>
              <a:gd name="connsiteX3" fmla="*/ 0 w 3715656"/>
              <a:gd name="connsiteY3" fmla="*/ 1857827 h 3715654"/>
              <a:gd name="connsiteX4" fmla="*/ 1857828 w 3715656"/>
              <a:gd name="connsiteY4" fmla="*/ 0 h 371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656" h="3715654">
                <a:moveTo>
                  <a:pt x="1857828" y="0"/>
                </a:moveTo>
                <a:cubicBezTo>
                  <a:pt x="2883878" y="0"/>
                  <a:pt x="3715656" y="831777"/>
                  <a:pt x="3715656" y="1857827"/>
                </a:cubicBezTo>
                <a:cubicBezTo>
                  <a:pt x="3715656" y="2883877"/>
                  <a:pt x="2883878" y="3715654"/>
                  <a:pt x="1857828" y="3715654"/>
                </a:cubicBezTo>
                <a:cubicBezTo>
                  <a:pt x="831778" y="3715654"/>
                  <a:pt x="0" y="2883877"/>
                  <a:pt x="0" y="1857827"/>
                </a:cubicBezTo>
                <a:cubicBezTo>
                  <a:pt x="0" y="831777"/>
                  <a:pt x="831778" y="0"/>
                  <a:pt x="1857828" y="0"/>
                </a:cubicBezTo>
                <a:close/>
              </a:path>
            </a:pathLst>
          </a:custGeom>
          <a:solidFill>
            <a:schemeClr val="bg1">
              <a:lumMod val="95000"/>
            </a:schemeClr>
          </a:solidFill>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Picture Placeholder 6">
            <a:extLst>
              <a:ext uri="{FF2B5EF4-FFF2-40B4-BE49-F238E27FC236}">
                <a16:creationId xmlns:a16="http://schemas.microsoft.com/office/drawing/2014/main" id="{A194C0A7-71F4-4275-A43D-7F2A3662615D}"/>
              </a:ext>
            </a:extLst>
          </p:cNvPr>
          <p:cNvSpPr>
            <a:spLocks noGrp="1"/>
          </p:cNvSpPr>
          <p:nvPr>
            <p:ph type="pic" sz="quarter" idx="14"/>
          </p:nvPr>
        </p:nvSpPr>
        <p:spPr>
          <a:xfrm>
            <a:off x="13154063" y="6381697"/>
            <a:ext cx="1474838" cy="1474836"/>
          </a:xfrm>
          <a:custGeom>
            <a:avLst/>
            <a:gdLst>
              <a:gd name="connsiteX0" fmla="*/ 1857828 w 3715656"/>
              <a:gd name="connsiteY0" fmla="*/ 0 h 3715654"/>
              <a:gd name="connsiteX1" fmla="*/ 3715656 w 3715656"/>
              <a:gd name="connsiteY1" fmla="*/ 1857827 h 3715654"/>
              <a:gd name="connsiteX2" fmla="*/ 1857828 w 3715656"/>
              <a:gd name="connsiteY2" fmla="*/ 3715654 h 3715654"/>
              <a:gd name="connsiteX3" fmla="*/ 0 w 3715656"/>
              <a:gd name="connsiteY3" fmla="*/ 1857827 h 3715654"/>
              <a:gd name="connsiteX4" fmla="*/ 1857828 w 3715656"/>
              <a:gd name="connsiteY4" fmla="*/ 0 h 371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656" h="3715654">
                <a:moveTo>
                  <a:pt x="1857828" y="0"/>
                </a:moveTo>
                <a:cubicBezTo>
                  <a:pt x="2883878" y="0"/>
                  <a:pt x="3715656" y="831777"/>
                  <a:pt x="3715656" y="1857827"/>
                </a:cubicBezTo>
                <a:cubicBezTo>
                  <a:pt x="3715656" y="2883877"/>
                  <a:pt x="2883878" y="3715654"/>
                  <a:pt x="1857828" y="3715654"/>
                </a:cubicBezTo>
                <a:cubicBezTo>
                  <a:pt x="831778" y="3715654"/>
                  <a:pt x="0" y="2883877"/>
                  <a:pt x="0" y="1857827"/>
                </a:cubicBezTo>
                <a:cubicBezTo>
                  <a:pt x="0" y="831777"/>
                  <a:pt x="831778" y="0"/>
                  <a:pt x="1857828" y="0"/>
                </a:cubicBezTo>
                <a:close/>
              </a:path>
            </a:pathLst>
          </a:custGeom>
          <a:solidFill>
            <a:schemeClr val="bg1">
              <a:lumMod val="95000"/>
            </a:schemeClr>
          </a:solidFill>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2" name="Title 30">
            <a:extLst>
              <a:ext uri="{FF2B5EF4-FFF2-40B4-BE49-F238E27FC236}">
                <a16:creationId xmlns:a16="http://schemas.microsoft.com/office/drawing/2014/main" id="{861C3F75-70A6-5E44-ACDA-1AA44AC8EEAB}"/>
              </a:ext>
            </a:extLst>
          </p:cNvPr>
          <p:cNvSpPr>
            <a:spLocks noGrp="1"/>
          </p:cNvSpPr>
          <p:nvPr>
            <p:ph type="title" hasCustomPrompt="1"/>
          </p:nvPr>
        </p:nvSpPr>
        <p:spPr>
          <a:xfrm>
            <a:off x="1499499" y="2074240"/>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13" name="Content Placeholder 33">
            <a:extLst>
              <a:ext uri="{FF2B5EF4-FFF2-40B4-BE49-F238E27FC236}">
                <a16:creationId xmlns:a16="http://schemas.microsoft.com/office/drawing/2014/main" id="{8EBB580C-B0F0-924E-9561-8B350C0383EB}"/>
              </a:ext>
            </a:extLst>
          </p:cNvPr>
          <p:cNvSpPr>
            <a:spLocks noGrp="1"/>
          </p:cNvSpPr>
          <p:nvPr>
            <p:ph sz="quarter" idx="16" hasCustomPrompt="1"/>
          </p:nvPr>
        </p:nvSpPr>
        <p:spPr>
          <a:xfrm>
            <a:off x="1499574" y="2751476"/>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E820828E-706B-7142-B17B-440748500538}"/>
              </a:ext>
            </a:extLst>
          </p:cNvPr>
          <p:cNvSpPr>
            <a:spLocks noGrp="1"/>
          </p:cNvSpPr>
          <p:nvPr>
            <p:ph sz="quarter" idx="34" hasCustomPrompt="1"/>
          </p:nvPr>
        </p:nvSpPr>
        <p:spPr>
          <a:xfrm>
            <a:off x="1499499" y="4034050"/>
            <a:ext cx="6505122" cy="459958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
        <p:nvSpPr>
          <p:cNvPr id="15" name="Content Placeholder 2">
            <a:extLst>
              <a:ext uri="{FF2B5EF4-FFF2-40B4-BE49-F238E27FC236}">
                <a16:creationId xmlns:a16="http://schemas.microsoft.com/office/drawing/2014/main" id="{5B1DF582-B341-D54D-BC96-288439A22913}"/>
              </a:ext>
            </a:extLst>
          </p:cNvPr>
          <p:cNvSpPr>
            <a:spLocks noGrp="1"/>
          </p:cNvSpPr>
          <p:nvPr>
            <p:ph sz="quarter" idx="21" hasCustomPrompt="1"/>
          </p:nvPr>
        </p:nvSpPr>
        <p:spPr>
          <a:xfrm>
            <a:off x="9738519" y="4189133"/>
            <a:ext cx="8039118" cy="132841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4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 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br>
              <a:rPr lang="en-US" sz="2400" dirty="0">
                <a:solidFill>
                  <a:schemeClr val="bg1"/>
                </a:solidFill>
                <a:latin typeface="Arial" panose="020B0604020202020204" pitchFamily="34" charset="0"/>
                <a:cs typeface="Arial" panose="020B0604020202020204" pitchFamily="34" charset="0"/>
              </a:rPr>
            </a:b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6" name="Content Placeholder 2">
            <a:extLst>
              <a:ext uri="{FF2B5EF4-FFF2-40B4-BE49-F238E27FC236}">
                <a16:creationId xmlns:a16="http://schemas.microsoft.com/office/drawing/2014/main" id="{E5623A95-7C5B-8844-9973-561C653661A4}"/>
              </a:ext>
            </a:extLst>
          </p:cNvPr>
          <p:cNvSpPr>
            <a:spLocks noGrp="1"/>
          </p:cNvSpPr>
          <p:nvPr>
            <p:ph sz="quarter" idx="35" hasCustomPrompt="1"/>
          </p:nvPr>
        </p:nvSpPr>
        <p:spPr>
          <a:xfrm>
            <a:off x="9621269" y="8682876"/>
            <a:ext cx="8039118" cy="132841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4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 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br>
              <a:rPr lang="en-US" sz="2400" dirty="0">
                <a:solidFill>
                  <a:schemeClr val="bg1"/>
                </a:solidFill>
                <a:latin typeface="Arial" panose="020B0604020202020204" pitchFamily="34" charset="0"/>
                <a:cs typeface="Arial" panose="020B0604020202020204" pitchFamily="34" charset="0"/>
              </a:rPr>
            </a:b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852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normAutofit/>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normAutofit/>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Tree>
    <p:extLst>
      <p:ext uri="{BB962C8B-B14F-4D97-AF65-F5344CB8AC3E}">
        <p14:creationId xmlns:p14="http://schemas.microsoft.com/office/powerpoint/2010/main" val="22870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Freeform: Shape 26">
            <a:extLst>
              <a:ext uri="{FF2B5EF4-FFF2-40B4-BE49-F238E27FC236}">
                <a16:creationId xmlns:a16="http://schemas.microsoft.com/office/drawing/2014/main" id="{4A8779F3-BE3E-4447-A2CC-BCFD697AE3BC}"/>
              </a:ext>
            </a:extLst>
          </p:cNvPr>
          <p:cNvSpPr/>
          <p:nvPr userDrawn="1"/>
        </p:nvSpPr>
        <p:spPr>
          <a:xfrm>
            <a:off x="-49966" y="0"/>
            <a:ext cx="10834079" cy="10972800"/>
          </a:xfrm>
          <a:custGeom>
            <a:avLst/>
            <a:gdLst>
              <a:gd name="connsiteX0" fmla="*/ 0 w 10784114"/>
              <a:gd name="connsiteY0" fmla="*/ 0 h 10972800"/>
              <a:gd name="connsiteX1" fmla="*/ 9738520 w 10784114"/>
              <a:gd name="connsiteY1" fmla="*/ 0 h 10972800"/>
              <a:gd name="connsiteX2" fmla="*/ 9738520 w 10784114"/>
              <a:gd name="connsiteY2" fmla="*/ 4245646 h 10972800"/>
              <a:gd name="connsiteX3" fmla="*/ 10784114 w 10784114"/>
              <a:gd name="connsiteY3" fmla="*/ 4866024 h 10972800"/>
              <a:gd name="connsiteX4" fmla="*/ 9738520 w 10784114"/>
              <a:gd name="connsiteY4" fmla="*/ 5486401 h 10972800"/>
              <a:gd name="connsiteX5" fmla="*/ 9738520 w 10784114"/>
              <a:gd name="connsiteY5" fmla="*/ 5488661 h 10972800"/>
              <a:gd name="connsiteX6" fmla="*/ 8696732 w 10784114"/>
              <a:gd name="connsiteY6" fmla="*/ 6106781 h 10972800"/>
              <a:gd name="connsiteX7" fmla="*/ 9738520 w 10784114"/>
              <a:gd name="connsiteY7" fmla="*/ 6724899 h 10972800"/>
              <a:gd name="connsiteX8" fmla="*/ 9738520 w 10784114"/>
              <a:gd name="connsiteY8" fmla="*/ 10972800 h 10972800"/>
              <a:gd name="connsiteX9" fmla="*/ 0 w 10784114"/>
              <a:gd name="connsiteY9"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4114" h="10972800">
                <a:moveTo>
                  <a:pt x="0" y="0"/>
                </a:moveTo>
                <a:lnTo>
                  <a:pt x="9738520" y="0"/>
                </a:lnTo>
                <a:lnTo>
                  <a:pt x="9738520" y="4245646"/>
                </a:lnTo>
                <a:lnTo>
                  <a:pt x="10784114" y="4866024"/>
                </a:lnTo>
                <a:lnTo>
                  <a:pt x="9738520" y="5486401"/>
                </a:lnTo>
                <a:lnTo>
                  <a:pt x="9738520" y="5488661"/>
                </a:lnTo>
                <a:lnTo>
                  <a:pt x="8696732" y="6106781"/>
                </a:lnTo>
                <a:lnTo>
                  <a:pt x="9738520" y="6724899"/>
                </a:lnTo>
                <a:lnTo>
                  <a:pt x="9738520" y="10972800"/>
                </a:lnTo>
                <a:lnTo>
                  <a:pt x="0" y="10972800"/>
                </a:lnTo>
                <a:close/>
              </a:path>
            </a:pathLst>
          </a:custGeom>
          <a:gradFill>
            <a:gsLst>
              <a:gs pos="2000">
                <a:srgbClr val="780002">
                  <a:alpha val="44000"/>
                </a:srgbClr>
              </a:gs>
              <a:gs pos="100000">
                <a:srgbClr val="C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Shape 27">
            <a:extLst>
              <a:ext uri="{FF2B5EF4-FFF2-40B4-BE49-F238E27FC236}">
                <a16:creationId xmlns:a16="http://schemas.microsoft.com/office/drawing/2014/main" id="{1C2F8F5F-9D57-C240-8F78-1666D1343580}"/>
              </a:ext>
            </a:extLst>
          </p:cNvPr>
          <p:cNvSpPr/>
          <p:nvPr userDrawn="1"/>
        </p:nvSpPr>
        <p:spPr>
          <a:xfrm>
            <a:off x="8687749" y="-8871"/>
            <a:ext cx="10780306" cy="10972800"/>
          </a:xfrm>
          <a:custGeom>
            <a:avLst/>
            <a:gdLst>
              <a:gd name="connsiteX0" fmla="*/ 1041786 w 10780306"/>
              <a:gd name="connsiteY0" fmla="*/ 0 h 10972800"/>
              <a:gd name="connsiteX1" fmla="*/ 10780306 w 10780306"/>
              <a:gd name="connsiteY1" fmla="*/ 0 h 10972800"/>
              <a:gd name="connsiteX2" fmla="*/ 10780306 w 10780306"/>
              <a:gd name="connsiteY2" fmla="*/ 10972800 h 10972800"/>
              <a:gd name="connsiteX3" fmla="*/ 1041786 w 10780306"/>
              <a:gd name="connsiteY3" fmla="*/ 10972800 h 10972800"/>
              <a:gd name="connsiteX4" fmla="*/ 1041786 w 10780306"/>
              <a:gd name="connsiteY4" fmla="*/ 6724898 h 10972800"/>
              <a:gd name="connsiteX5" fmla="*/ 0 w 10780306"/>
              <a:gd name="connsiteY5" fmla="*/ 6106781 h 10972800"/>
              <a:gd name="connsiteX6" fmla="*/ 1041786 w 10780306"/>
              <a:gd name="connsiteY6" fmla="*/ 5488662 h 10972800"/>
              <a:gd name="connsiteX7" fmla="*/ 1041786 w 10780306"/>
              <a:gd name="connsiteY7" fmla="*/ 5484142 h 10972800"/>
              <a:gd name="connsiteX8" fmla="*/ 2083574 w 10780306"/>
              <a:gd name="connsiteY8" fmla="*/ 4866023 h 10972800"/>
              <a:gd name="connsiteX9" fmla="*/ 1041786 w 10780306"/>
              <a:gd name="connsiteY9" fmla="*/ 4247904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0306" h="10972800">
                <a:moveTo>
                  <a:pt x="1041786" y="0"/>
                </a:moveTo>
                <a:lnTo>
                  <a:pt x="10780306" y="0"/>
                </a:lnTo>
                <a:lnTo>
                  <a:pt x="10780306" y="10972800"/>
                </a:lnTo>
                <a:lnTo>
                  <a:pt x="1041786" y="10972800"/>
                </a:lnTo>
                <a:lnTo>
                  <a:pt x="1041786" y="6724898"/>
                </a:lnTo>
                <a:lnTo>
                  <a:pt x="0" y="6106781"/>
                </a:lnTo>
                <a:lnTo>
                  <a:pt x="1041786" y="5488662"/>
                </a:lnTo>
                <a:lnTo>
                  <a:pt x="1041786" y="5484142"/>
                </a:lnTo>
                <a:lnTo>
                  <a:pt x="2083574" y="4866023"/>
                </a:lnTo>
                <a:lnTo>
                  <a:pt x="1041786" y="4247904"/>
                </a:lnTo>
                <a:close/>
              </a:path>
            </a:pathLst>
          </a:custGeom>
          <a:gradFill>
            <a:gsLst>
              <a:gs pos="1000">
                <a:schemeClr val="accent5">
                  <a:alpha val="52000"/>
                </a:schemeClr>
              </a:gs>
              <a:gs pos="100000">
                <a:srgbClr val="7030A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Picture Placeholder 15">
            <a:extLst>
              <a:ext uri="{FF2B5EF4-FFF2-40B4-BE49-F238E27FC236}">
                <a16:creationId xmlns:a16="http://schemas.microsoft.com/office/drawing/2014/main" id="{A44904F0-1949-48A4-8AD0-2455F5803FAA}"/>
              </a:ext>
            </a:extLst>
          </p:cNvPr>
          <p:cNvSpPr>
            <a:spLocks noGrp="1"/>
          </p:cNvSpPr>
          <p:nvPr>
            <p:ph type="pic" sz="quarter" idx="15"/>
          </p:nvPr>
        </p:nvSpPr>
        <p:spPr>
          <a:xfrm>
            <a:off x="8696732" y="0"/>
            <a:ext cx="10780306" cy="10972800"/>
          </a:xfrm>
          <a:custGeom>
            <a:avLst/>
            <a:gdLst>
              <a:gd name="connsiteX0" fmla="*/ 1041786 w 10780306"/>
              <a:gd name="connsiteY0" fmla="*/ 0 h 10972800"/>
              <a:gd name="connsiteX1" fmla="*/ 10780306 w 10780306"/>
              <a:gd name="connsiteY1" fmla="*/ 0 h 10972800"/>
              <a:gd name="connsiteX2" fmla="*/ 10780306 w 10780306"/>
              <a:gd name="connsiteY2" fmla="*/ 10972800 h 10972800"/>
              <a:gd name="connsiteX3" fmla="*/ 1041786 w 10780306"/>
              <a:gd name="connsiteY3" fmla="*/ 10972800 h 10972800"/>
              <a:gd name="connsiteX4" fmla="*/ 1041786 w 10780306"/>
              <a:gd name="connsiteY4" fmla="*/ 6724898 h 10972800"/>
              <a:gd name="connsiteX5" fmla="*/ 0 w 10780306"/>
              <a:gd name="connsiteY5" fmla="*/ 6106781 h 10972800"/>
              <a:gd name="connsiteX6" fmla="*/ 1041786 w 10780306"/>
              <a:gd name="connsiteY6" fmla="*/ 5488663 h 10972800"/>
              <a:gd name="connsiteX7" fmla="*/ 1041786 w 10780306"/>
              <a:gd name="connsiteY7" fmla="*/ 5484142 h 10972800"/>
              <a:gd name="connsiteX8" fmla="*/ 2083574 w 10780306"/>
              <a:gd name="connsiteY8" fmla="*/ 4866023 h 10972800"/>
              <a:gd name="connsiteX9" fmla="*/ 1041786 w 10780306"/>
              <a:gd name="connsiteY9" fmla="*/ 4247904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0306" h="10972800">
                <a:moveTo>
                  <a:pt x="1041786" y="0"/>
                </a:moveTo>
                <a:lnTo>
                  <a:pt x="10780306" y="0"/>
                </a:lnTo>
                <a:lnTo>
                  <a:pt x="10780306" y="10972800"/>
                </a:lnTo>
                <a:lnTo>
                  <a:pt x="1041786" y="10972800"/>
                </a:lnTo>
                <a:lnTo>
                  <a:pt x="1041786" y="6724898"/>
                </a:lnTo>
                <a:lnTo>
                  <a:pt x="0" y="6106781"/>
                </a:lnTo>
                <a:lnTo>
                  <a:pt x="1041786" y="5488663"/>
                </a:lnTo>
                <a:lnTo>
                  <a:pt x="1041786" y="5484142"/>
                </a:lnTo>
                <a:lnTo>
                  <a:pt x="2083574" y="4866023"/>
                </a:lnTo>
                <a:lnTo>
                  <a:pt x="1041786" y="4247904"/>
                </a:lnTo>
                <a:close/>
              </a:path>
            </a:pathLst>
          </a:custGeom>
          <a:solidFill>
            <a:schemeClr val="bg1">
              <a:alpha val="0"/>
            </a:schemeClr>
          </a:solidFill>
        </p:spPr>
        <p:txBody>
          <a:bodyPr wrap="square">
            <a:noAutofit/>
          </a:bodyPr>
          <a:lstStyle>
            <a:lvl1pPr marL="0" indent="0" algn="ctr">
              <a:buNone/>
              <a:defRPr sz="3200">
                <a:solidFill>
                  <a:schemeClr val="tx1">
                    <a:lumMod val="50000"/>
                    <a:lumOff val="50000"/>
                  </a:schemeClr>
                </a:solidFill>
              </a:defRPr>
            </a:lvl1pPr>
          </a:lstStyle>
          <a:p>
            <a:endParaRPr lang="id-ID"/>
          </a:p>
        </p:txBody>
      </p:sp>
      <p:sp>
        <p:nvSpPr>
          <p:cNvPr id="14" name="Picture Placeholder 13">
            <a:extLst>
              <a:ext uri="{FF2B5EF4-FFF2-40B4-BE49-F238E27FC236}">
                <a16:creationId xmlns:a16="http://schemas.microsoft.com/office/drawing/2014/main" id="{4C095B03-6820-4532-9811-CEFA7CD6D143}"/>
              </a:ext>
            </a:extLst>
          </p:cNvPr>
          <p:cNvSpPr>
            <a:spLocks noGrp="1"/>
          </p:cNvSpPr>
          <p:nvPr>
            <p:ph type="pic" sz="quarter" idx="14"/>
          </p:nvPr>
        </p:nvSpPr>
        <p:spPr>
          <a:xfrm>
            <a:off x="0" y="0"/>
            <a:ext cx="10784114" cy="10972800"/>
          </a:xfrm>
          <a:custGeom>
            <a:avLst/>
            <a:gdLst>
              <a:gd name="connsiteX0" fmla="*/ 0 w 10784114"/>
              <a:gd name="connsiteY0" fmla="*/ 0 h 10972800"/>
              <a:gd name="connsiteX1" fmla="*/ 9738520 w 10784114"/>
              <a:gd name="connsiteY1" fmla="*/ 0 h 10972800"/>
              <a:gd name="connsiteX2" fmla="*/ 9738520 w 10784114"/>
              <a:gd name="connsiteY2" fmla="*/ 4245646 h 10972800"/>
              <a:gd name="connsiteX3" fmla="*/ 10784114 w 10784114"/>
              <a:gd name="connsiteY3" fmla="*/ 4866024 h 10972800"/>
              <a:gd name="connsiteX4" fmla="*/ 9738520 w 10784114"/>
              <a:gd name="connsiteY4" fmla="*/ 5486401 h 10972800"/>
              <a:gd name="connsiteX5" fmla="*/ 9738520 w 10784114"/>
              <a:gd name="connsiteY5" fmla="*/ 5488661 h 10972800"/>
              <a:gd name="connsiteX6" fmla="*/ 8696732 w 10784114"/>
              <a:gd name="connsiteY6" fmla="*/ 6106781 h 10972800"/>
              <a:gd name="connsiteX7" fmla="*/ 9738520 w 10784114"/>
              <a:gd name="connsiteY7" fmla="*/ 6724899 h 10972800"/>
              <a:gd name="connsiteX8" fmla="*/ 9738520 w 10784114"/>
              <a:gd name="connsiteY8" fmla="*/ 10972800 h 10972800"/>
              <a:gd name="connsiteX9" fmla="*/ 0 w 10784114"/>
              <a:gd name="connsiteY9"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4114" h="10972800">
                <a:moveTo>
                  <a:pt x="0" y="0"/>
                </a:moveTo>
                <a:lnTo>
                  <a:pt x="9738520" y="0"/>
                </a:lnTo>
                <a:lnTo>
                  <a:pt x="9738520" y="4245646"/>
                </a:lnTo>
                <a:lnTo>
                  <a:pt x="10784114" y="4866024"/>
                </a:lnTo>
                <a:lnTo>
                  <a:pt x="9738520" y="5486401"/>
                </a:lnTo>
                <a:lnTo>
                  <a:pt x="9738520" y="5488661"/>
                </a:lnTo>
                <a:lnTo>
                  <a:pt x="8696732" y="6106781"/>
                </a:lnTo>
                <a:lnTo>
                  <a:pt x="9738520" y="6724899"/>
                </a:lnTo>
                <a:lnTo>
                  <a:pt x="9738520" y="10972800"/>
                </a:lnTo>
                <a:lnTo>
                  <a:pt x="0" y="10972800"/>
                </a:lnTo>
                <a:close/>
              </a:path>
            </a:pathLst>
          </a:custGeom>
          <a:solidFill>
            <a:schemeClr val="bg1">
              <a:alpha val="0"/>
            </a:schemeClr>
          </a:solidFill>
        </p:spPr>
        <p:txBody>
          <a:bodyPr wrap="square">
            <a:noAutofit/>
          </a:bodyPr>
          <a:lstStyle>
            <a:lvl1pPr marL="0" indent="0" algn="ctr">
              <a:buNone/>
              <a:defRPr sz="32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258AF42F-6188-2847-965B-36115E3F7B1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9">
            <a:extLst>
              <a:ext uri="{FF2B5EF4-FFF2-40B4-BE49-F238E27FC236}">
                <a16:creationId xmlns:a16="http://schemas.microsoft.com/office/drawing/2014/main" id="{C1DE1C75-1385-4D47-B6C5-DED7EB5AA9D2}"/>
              </a:ext>
            </a:extLst>
          </p:cNvPr>
          <p:cNvSpPr>
            <a:spLocks noGrp="1"/>
          </p:cNvSpPr>
          <p:nvPr>
            <p:ph sz="quarter" idx="13" hasCustomPrompt="1"/>
          </p:nvPr>
        </p:nvSpPr>
        <p:spPr>
          <a:xfrm>
            <a:off x="1688154" y="6076164"/>
            <a:ext cx="6062258" cy="2530054"/>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p>
        </p:txBody>
      </p:sp>
      <p:sp>
        <p:nvSpPr>
          <p:cNvPr id="22" name="Content Placeholder 33">
            <a:extLst>
              <a:ext uri="{FF2B5EF4-FFF2-40B4-BE49-F238E27FC236}">
                <a16:creationId xmlns:a16="http://schemas.microsoft.com/office/drawing/2014/main" id="{1F4A16CC-F600-0B42-8FB4-3337518E166E}"/>
              </a:ext>
            </a:extLst>
          </p:cNvPr>
          <p:cNvSpPr>
            <a:spLocks noGrp="1"/>
          </p:cNvSpPr>
          <p:nvPr>
            <p:ph sz="quarter" idx="16" hasCustomPrompt="1"/>
          </p:nvPr>
        </p:nvSpPr>
        <p:spPr>
          <a:xfrm>
            <a:off x="1683008" y="4931108"/>
            <a:ext cx="6067404" cy="1145056"/>
          </a:xfrm>
          <a:prstGeom prst="rect">
            <a:avLst/>
          </a:prstGeom>
        </p:spPr>
        <p:txBody>
          <a:bodyPr>
            <a:normAutofit/>
          </a:bodyPr>
          <a:lstStyle>
            <a:lvl1pPr marL="0" indent="0" algn="ctr">
              <a:buNone/>
              <a:defRPr sz="4000" b="1">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23" name="Content Placeholder 29">
            <a:extLst>
              <a:ext uri="{FF2B5EF4-FFF2-40B4-BE49-F238E27FC236}">
                <a16:creationId xmlns:a16="http://schemas.microsoft.com/office/drawing/2014/main" id="{F6381DC6-0E3B-3E48-95A6-60E23C93B0E1}"/>
              </a:ext>
            </a:extLst>
          </p:cNvPr>
          <p:cNvSpPr>
            <a:spLocks noGrp="1"/>
          </p:cNvSpPr>
          <p:nvPr>
            <p:ph sz="quarter" idx="17" hasCustomPrompt="1"/>
          </p:nvPr>
        </p:nvSpPr>
        <p:spPr>
          <a:xfrm>
            <a:off x="11726596" y="6076164"/>
            <a:ext cx="6062258" cy="2530054"/>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p>
        </p:txBody>
      </p:sp>
      <p:sp>
        <p:nvSpPr>
          <p:cNvPr id="24" name="Content Placeholder 33">
            <a:extLst>
              <a:ext uri="{FF2B5EF4-FFF2-40B4-BE49-F238E27FC236}">
                <a16:creationId xmlns:a16="http://schemas.microsoft.com/office/drawing/2014/main" id="{42630883-3B45-184F-88D4-9547B2913FA1}"/>
              </a:ext>
            </a:extLst>
          </p:cNvPr>
          <p:cNvSpPr>
            <a:spLocks noGrp="1"/>
          </p:cNvSpPr>
          <p:nvPr>
            <p:ph sz="quarter" idx="18" hasCustomPrompt="1"/>
          </p:nvPr>
        </p:nvSpPr>
        <p:spPr>
          <a:xfrm>
            <a:off x="11721450" y="4931108"/>
            <a:ext cx="6067404" cy="1145056"/>
          </a:xfrm>
          <a:prstGeom prst="rect">
            <a:avLst/>
          </a:prstGeom>
        </p:spPr>
        <p:txBody>
          <a:bodyPr>
            <a:normAutofit/>
          </a:bodyPr>
          <a:lstStyle>
            <a:lvl1pPr marL="0" indent="0" algn="ctr">
              <a:buNone/>
              <a:defRPr sz="4000" b="1">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grpSp>
        <p:nvGrpSpPr>
          <p:cNvPr id="27" name="Group 26">
            <a:extLst>
              <a:ext uri="{FF2B5EF4-FFF2-40B4-BE49-F238E27FC236}">
                <a16:creationId xmlns:a16="http://schemas.microsoft.com/office/drawing/2014/main" id="{B9B66C83-832C-0D47-854A-2F56B5E7324E}"/>
              </a:ext>
            </a:extLst>
          </p:cNvPr>
          <p:cNvGrpSpPr/>
          <p:nvPr userDrawn="1"/>
        </p:nvGrpSpPr>
        <p:grpSpPr>
          <a:xfrm>
            <a:off x="3564412" y="2253072"/>
            <a:ext cx="2318626" cy="2318620"/>
            <a:chOff x="6104965" y="2265289"/>
            <a:chExt cx="1855694" cy="1855694"/>
          </a:xfrm>
        </p:grpSpPr>
        <p:sp>
          <p:nvSpPr>
            <p:cNvPr id="28" name="Oval 27">
              <a:extLst>
                <a:ext uri="{FF2B5EF4-FFF2-40B4-BE49-F238E27FC236}">
                  <a16:creationId xmlns:a16="http://schemas.microsoft.com/office/drawing/2014/main" id="{624EF5FD-6953-4A43-9EF8-6C5858C04DEE}"/>
                </a:ext>
              </a:extLst>
            </p:cNvPr>
            <p:cNvSpPr/>
            <p:nvPr/>
          </p:nvSpPr>
          <p:spPr>
            <a:xfrm>
              <a:off x="6104965" y="2265289"/>
              <a:ext cx="1855694" cy="1855694"/>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DFDB58-42B4-0A45-B5B0-A8F65372521B}"/>
                </a:ext>
              </a:extLst>
            </p:cNvPr>
            <p:cNvSpPr/>
            <p:nvPr/>
          </p:nvSpPr>
          <p:spPr>
            <a:xfrm>
              <a:off x="6326458" y="2482124"/>
              <a:ext cx="1422023" cy="1422023"/>
            </a:xfrm>
            <a:prstGeom prst="ellipse">
              <a:avLst/>
            </a:prstGeom>
            <a:solidFill>
              <a:schemeClr val="bg1">
                <a:alpha val="3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4B4BCD6-0462-F549-90AF-53F356CBE70F}"/>
                </a:ext>
              </a:extLst>
            </p:cNvPr>
            <p:cNvSpPr/>
            <p:nvPr/>
          </p:nvSpPr>
          <p:spPr>
            <a:xfrm>
              <a:off x="6566834" y="2724359"/>
              <a:ext cx="942451" cy="942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1A93B7F6-3E14-014B-8942-DC3DFE5AA817}"/>
              </a:ext>
            </a:extLst>
          </p:cNvPr>
          <p:cNvGrpSpPr/>
          <p:nvPr userDrawn="1"/>
        </p:nvGrpSpPr>
        <p:grpSpPr>
          <a:xfrm>
            <a:off x="13468637" y="2279155"/>
            <a:ext cx="2318626" cy="2318620"/>
            <a:chOff x="6104965" y="2265289"/>
            <a:chExt cx="1855694" cy="1855694"/>
          </a:xfrm>
        </p:grpSpPr>
        <p:sp>
          <p:nvSpPr>
            <p:cNvPr id="32" name="Oval 31">
              <a:extLst>
                <a:ext uri="{FF2B5EF4-FFF2-40B4-BE49-F238E27FC236}">
                  <a16:creationId xmlns:a16="http://schemas.microsoft.com/office/drawing/2014/main" id="{CF799F22-1C41-F847-83FE-606DD4FF0FFA}"/>
                </a:ext>
              </a:extLst>
            </p:cNvPr>
            <p:cNvSpPr/>
            <p:nvPr/>
          </p:nvSpPr>
          <p:spPr>
            <a:xfrm>
              <a:off x="6104965" y="2265289"/>
              <a:ext cx="1855694" cy="1855694"/>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F776EE6-C1BA-6341-AA4A-F3ACDDB92CA1}"/>
                </a:ext>
              </a:extLst>
            </p:cNvPr>
            <p:cNvSpPr/>
            <p:nvPr/>
          </p:nvSpPr>
          <p:spPr>
            <a:xfrm>
              <a:off x="6326458" y="2482124"/>
              <a:ext cx="1422023" cy="1422023"/>
            </a:xfrm>
            <a:prstGeom prst="ellipse">
              <a:avLst/>
            </a:prstGeom>
            <a:solidFill>
              <a:schemeClr val="bg1">
                <a:alpha val="3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43725CF-2F39-8448-9085-DC93154696C6}"/>
                </a:ext>
              </a:extLst>
            </p:cNvPr>
            <p:cNvSpPr/>
            <p:nvPr/>
          </p:nvSpPr>
          <p:spPr>
            <a:xfrm>
              <a:off x="6566834" y="2724359"/>
              <a:ext cx="942451" cy="942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0906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70505-D1AA-4364-858D-B65F8ECB3E96}"/>
              </a:ext>
            </a:extLst>
          </p:cNvPr>
          <p:cNvPicPr>
            <a:picLocks noChangeAspect="1"/>
          </p:cNvPicPr>
          <p:nvPr userDrawn="1"/>
        </p:nvPicPr>
        <p:blipFill>
          <a:blip r:embed="rId2"/>
          <a:stretch>
            <a:fillRect/>
          </a:stretch>
        </p:blipFill>
        <p:spPr>
          <a:xfrm>
            <a:off x="9473083" y="1692330"/>
            <a:ext cx="8375855" cy="8734913"/>
          </a:xfrm>
          <a:prstGeom prst="rect">
            <a:avLst/>
          </a:prstGeom>
          <a:effectLst>
            <a:outerShdw blurRad="1270000" dist="2540000" dir="4200000" sx="85000" sy="85000" algn="tl" rotWithShape="0">
              <a:prstClr val="black">
                <a:alpha val="19000"/>
              </a:prstClr>
            </a:outerShdw>
          </a:effectLst>
        </p:spPr>
      </p:pic>
      <p:sp>
        <p:nvSpPr>
          <p:cNvPr id="4" name="Picture Placeholder 4">
            <a:extLst>
              <a:ext uri="{FF2B5EF4-FFF2-40B4-BE49-F238E27FC236}">
                <a16:creationId xmlns:a16="http://schemas.microsoft.com/office/drawing/2014/main" id="{E45C7800-2E72-496C-BDFD-0F0C030D9B3E}"/>
              </a:ext>
            </a:extLst>
          </p:cNvPr>
          <p:cNvSpPr>
            <a:spLocks noGrp="1"/>
          </p:cNvSpPr>
          <p:nvPr>
            <p:ph type="pic" sz="quarter" idx="11"/>
          </p:nvPr>
        </p:nvSpPr>
        <p:spPr>
          <a:xfrm>
            <a:off x="12633728" y="2517732"/>
            <a:ext cx="5719907" cy="5363935"/>
          </a:xfrm>
          <a:custGeom>
            <a:avLst/>
            <a:gdLst>
              <a:gd name="connsiteX0" fmla="*/ 0 w 4933950"/>
              <a:gd name="connsiteY0" fmla="*/ 0 h 4565650"/>
              <a:gd name="connsiteX1" fmla="*/ 4933950 w 4933950"/>
              <a:gd name="connsiteY1" fmla="*/ 0 h 4565650"/>
              <a:gd name="connsiteX2" fmla="*/ 4933950 w 4933950"/>
              <a:gd name="connsiteY2" fmla="*/ 4565650 h 4565650"/>
              <a:gd name="connsiteX3" fmla="*/ 0 w 4933950"/>
              <a:gd name="connsiteY3" fmla="*/ 4565650 h 4565650"/>
              <a:gd name="connsiteX4" fmla="*/ 0 w 4933950"/>
              <a:gd name="connsiteY4" fmla="*/ 0 h 4565650"/>
              <a:gd name="connsiteX0" fmla="*/ 0 w 4933950"/>
              <a:gd name="connsiteY0" fmla="*/ 1364343 h 5929993"/>
              <a:gd name="connsiteX1" fmla="*/ 4803322 w 4933950"/>
              <a:gd name="connsiteY1" fmla="*/ 0 h 5929993"/>
              <a:gd name="connsiteX2" fmla="*/ 4933950 w 4933950"/>
              <a:gd name="connsiteY2" fmla="*/ 5929993 h 5929993"/>
              <a:gd name="connsiteX3" fmla="*/ 0 w 4933950"/>
              <a:gd name="connsiteY3" fmla="*/ 5929993 h 5929993"/>
              <a:gd name="connsiteX4" fmla="*/ 0 w 4933950"/>
              <a:gd name="connsiteY4" fmla="*/ 1364343 h 5929993"/>
              <a:gd name="connsiteX0" fmla="*/ 0 w 4933950"/>
              <a:gd name="connsiteY0" fmla="*/ 1204685 h 5770335"/>
              <a:gd name="connsiteX1" fmla="*/ 4817836 w 4933950"/>
              <a:gd name="connsiteY1" fmla="*/ 0 h 5770335"/>
              <a:gd name="connsiteX2" fmla="*/ 4933950 w 4933950"/>
              <a:gd name="connsiteY2" fmla="*/ 5770335 h 5770335"/>
              <a:gd name="connsiteX3" fmla="*/ 0 w 4933950"/>
              <a:gd name="connsiteY3" fmla="*/ 5770335 h 5770335"/>
              <a:gd name="connsiteX4" fmla="*/ 0 w 4933950"/>
              <a:gd name="connsiteY4" fmla="*/ 1204685 h 5770335"/>
              <a:gd name="connsiteX0" fmla="*/ 0 w 4933950"/>
              <a:gd name="connsiteY0" fmla="*/ 1103085 h 5668735"/>
              <a:gd name="connsiteX1" fmla="*/ 4774293 w 4933950"/>
              <a:gd name="connsiteY1" fmla="*/ 0 h 5668735"/>
              <a:gd name="connsiteX2" fmla="*/ 4933950 w 4933950"/>
              <a:gd name="connsiteY2" fmla="*/ 5668735 h 5668735"/>
              <a:gd name="connsiteX3" fmla="*/ 0 w 4933950"/>
              <a:gd name="connsiteY3" fmla="*/ 5668735 h 5668735"/>
              <a:gd name="connsiteX4" fmla="*/ 0 w 4933950"/>
              <a:gd name="connsiteY4" fmla="*/ 1103085 h 5668735"/>
              <a:gd name="connsiteX0" fmla="*/ 0 w 4933950"/>
              <a:gd name="connsiteY0" fmla="*/ 1045028 h 5610678"/>
              <a:gd name="connsiteX1" fmla="*/ 4803322 w 4933950"/>
              <a:gd name="connsiteY1" fmla="*/ 0 h 5610678"/>
              <a:gd name="connsiteX2" fmla="*/ 4933950 w 4933950"/>
              <a:gd name="connsiteY2" fmla="*/ 5610678 h 5610678"/>
              <a:gd name="connsiteX3" fmla="*/ 0 w 4933950"/>
              <a:gd name="connsiteY3" fmla="*/ 5610678 h 5610678"/>
              <a:gd name="connsiteX4" fmla="*/ 0 w 4933950"/>
              <a:gd name="connsiteY4" fmla="*/ 1045028 h 5610678"/>
              <a:gd name="connsiteX0" fmla="*/ 0 w 4933950"/>
              <a:gd name="connsiteY0" fmla="*/ 1059543 h 5625193"/>
              <a:gd name="connsiteX1" fmla="*/ 4803322 w 4933950"/>
              <a:gd name="connsiteY1" fmla="*/ 0 h 5625193"/>
              <a:gd name="connsiteX2" fmla="*/ 4933950 w 4933950"/>
              <a:gd name="connsiteY2" fmla="*/ 5625193 h 5625193"/>
              <a:gd name="connsiteX3" fmla="*/ 0 w 4933950"/>
              <a:gd name="connsiteY3" fmla="*/ 5625193 h 5625193"/>
              <a:gd name="connsiteX4" fmla="*/ 0 w 4933950"/>
              <a:gd name="connsiteY4" fmla="*/ 1059543 h 5625193"/>
              <a:gd name="connsiteX0" fmla="*/ 0 w 4933950"/>
              <a:gd name="connsiteY0" fmla="*/ 1074057 h 5639707"/>
              <a:gd name="connsiteX1" fmla="*/ 4774293 w 4933950"/>
              <a:gd name="connsiteY1" fmla="*/ 0 h 5639707"/>
              <a:gd name="connsiteX2" fmla="*/ 4933950 w 4933950"/>
              <a:gd name="connsiteY2" fmla="*/ 5639707 h 5639707"/>
              <a:gd name="connsiteX3" fmla="*/ 0 w 4933950"/>
              <a:gd name="connsiteY3" fmla="*/ 5639707 h 5639707"/>
              <a:gd name="connsiteX4" fmla="*/ 0 w 4933950"/>
              <a:gd name="connsiteY4" fmla="*/ 1074057 h 5639707"/>
              <a:gd name="connsiteX0" fmla="*/ 0 w 4933950"/>
              <a:gd name="connsiteY0" fmla="*/ 1103086 h 5668736"/>
              <a:gd name="connsiteX1" fmla="*/ 4803322 w 4933950"/>
              <a:gd name="connsiteY1" fmla="*/ 0 h 5668736"/>
              <a:gd name="connsiteX2" fmla="*/ 4933950 w 4933950"/>
              <a:gd name="connsiteY2" fmla="*/ 5668736 h 5668736"/>
              <a:gd name="connsiteX3" fmla="*/ 0 w 4933950"/>
              <a:gd name="connsiteY3" fmla="*/ 5668736 h 5668736"/>
              <a:gd name="connsiteX4" fmla="*/ 0 w 4933950"/>
              <a:gd name="connsiteY4" fmla="*/ 1103086 h 5668736"/>
              <a:gd name="connsiteX0" fmla="*/ 0 w 4977493"/>
              <a:gd name="connsiteY0" fmla="*/ 1103086 h 5813879"/>
              <a:gd name="connsiteX1" fmla="*/ 4803322 w 4977493"/>
              <a:gd name="connsiteY1" fmla="*/ 0 h 5813879"/>
              <a:gd name="connsiteX2" fmla="*/ 4977493 w 4977493"/>
              <a:gd name="connsiteY2" fmla="*/ 5813879 h 5813879"/>
              <a:gd name="connsiteX3" fmla="*/ 0 w 4977493"/>
              <a:gd name="connsiteY3" fmla="*/ 5668736 h 5813879"/>
              <a:gd name="connsiteX4" fmla="*/ 0 w 4977493"/>
              <a:gd name="connsiteY4" fmla="*/ 1103086 h 5813879"/>
              <a:gd name="connsiteX0" fmla="*/ 0 w 4992007"/>
              <a:gd name="connsiteY0" fmla="*/ 1103086 h 5871936"/>
              <a:gd name="connsiteX1" fmla="*/ 4803322 w 4992007"/>
              <a:gd name="connsiteY1" fmla="*/ 0 h 5871936"/>
              <a:gd name="connsiteX2" fmla="*/ 4992007 w 4992007"/>
              <a:gd name="connsiteY2" fmla="*/ 5871936 h 5871936"/>
              <a:gd name="connsiteX3" fmla="*/ 0 w 4992007"/>
              <a:gd name="connsiteY3" fmla="*/ 5668736 h 5871936"/>
              <a:gd name="connsiteX4" fmla="*/ 0 w 4992007"/>
              <a:gd name="connsiteY4" fmla="*/ 1103086 h 5871936"/>
              <a:gd name="connsiteX0" fmla="*/ 0 w 5035550"/>
              <a:gd name="connsiteY0" fmla="*/ 1103086 h 5886450"/>
              <a:gd name="connsiteX1" fmla="*/ 4803322 w 5035550"/>
              <a:gd name="connsiteY1" fmla="*/ 0 h 5886450"/>
              <a:gd name="connsiteX2" fmla="*/ 5035550 w 5035550"/>
              <a:gd name="connsiteY2" fmla="*/ 5886450 h 5886450"/>
              <a:gd name="connsiteX3" fmla="*/ 0 w 5035550"/>
              <a:gd name="connsiteY3" fmla="*/ 5668736 h 5886450"/>
              <a:gd name="connsiteX4" fmla="*/ 0 w 5035550"/>
              <a:gd name="connsiteY4" fmla="*/ 1103086 h 5886450"/>
              <a:gd name="connsiteX0" fmla="*/ 0 w 5064579"/>
              <a:gd name="connsiteY0" fmla="*/ 1103086 h 5886450"/>
              <a:gd name="connsiteX1" fmla="*/ 4803322 w 5064579"/>
              <a:gd name="connsiteY1" fmla="*/ 0 h 5886450"/>
              <a:gd name="connsiteX2" fmla="*/ 5064579 w 5064579"/>
              <a:gd name="connsiteY2" fmla="*/ 5886450 h 5886450"/>
              <a:gd name="connsiteX3" fmla="*/ 0 w 5064579"/>
              <a:gd name="connsiteY3" fmla="*/ 5668736 h 5886450"/>
              <a:gd name="connsiteX4" fmla="*/ 0 w 5064579"/>
              <a:gd name="connsiteY4" fmla="*/ 1103086 h 5886450"/>
              <a:gd name="connsiteX0" fmla="*/ 14515 w 5079094"/>
              <a:gd name="connsiteY0" fmla="*/ 1103086 h 5900964"/>
              <a:gd name="connsiteX1" fmla="*/ 4817837 w 5079094"/>
              <a:gd name="connsiteY1" fmla="*/ 0 h 5900964"/>
              <a:gd name="connsiteX2" fmla="*/ 5079094 w 5079094"/>
              <a:gd name="connsiteY2" fmla="*/ 5886450 h 5900964"/>
              <a:gd name="connsiteX3" fmla="*/ 0 w 5079094"/>
              <a:gd name="connsiteY3" fmla="*/ 5900964 h 5900964"/>
              <a:gd name="connsiteX4" fmla="*/ 14515 w 5079094"/>
              <a:gd name="connsiteY4" fmla="*/ 1103086 h 5900964"/>
              <a:gd name="connsiteX0" fmla="*/ 116115 w 5180694"/>
              <a:gd name="connsiteY0" fmla="*/ 1103086 h 5886450"/>
              <a:gd name="connsiteX1" fmla="*/ 4919437 w 5180694"/>
              <a:gd name="connsiteY1" fmla="*/ 0 h 5886450"/>
              <a:gd name="connsiteX2" fmla="*/ 5180694 w 5180694"/>
              <a:gd name="connsiteY2" fmla="*/ 5886450 h 5886450"/>
              <a:gd name="connsiteX3" fmla="*/ 0 w 5180694"/>
              <a:gd name="connsiteY3" fmla="*/ 5857421 h 5886450"/>
              <a:gd name="connsiteX4" fmla="*/ 116115 w 5180694"/>
              <a:gd name="connsiteY4" fmla="*/ 1103086 h 5886450"/>
              <a:gd name="connsiteX0" fmla="*/ 101601 w 5166180"/>
              <a:gd name="connsiteY0" fmla="*/ 1103086 h 5886450"/>
              <a:gd name="connsiteX1" fmla="*/ 4904923 w 5166180"/>
              <a:gd name="connsiteY1" fmla="*/ 0 h 5886450"/>
              <a:gd name="connsiteX2" fmla="*/ 5166180 w 5166180"/>
              <a:gd name="connsiteY2" fmla="*/ 5886450 h 5886450"/>
              <a:gd name="connsiteX3" fmla="*/ 0 w 5166180"/>
              <a:gd name="connsiteY3" fmla="*/ 5755821 h 5886450"/>
              <a:gd name="connsiteX4" fmla="*/ 101601 w 5166180"/>
              <a:gd name="connsiteY4" fmla="*/ 1103086 h 5886450"/>
              <a:gd name="connsiteX0" fmla="*/ 72572 w 5137151"/>
              <a:gd name="connsiteY0" fmla="*/ 1103086 h 5886450"/>
              <a:gd name="connsiteX1" fmla="*/ 4875894 w 5137151"/>
              <a:gd name="connsiteY1" fmla="*/ 0 h 5886450"/>
              <a:gd name="connsiteX2" fmla="*/ 5137151 w 5137151"/>
              <a:gd name="connsiteY2" fmla="*/ 5886450 h 5886450"/>
              <a:gd name="connsiteX3" fmla="*/ 0 w 5137151"/>
              <a:gd name="connsiteY3" fmla="*/ 5813879 h 5886450"/>
              <a:gd name="connsiteX4" fmla="*/ 72572 w 5137151"/>
              <a:gd name="connsiteY4" fmla="*/ 1103086 h 5886450"/>
              <a:gd name="connsiteX0" fmla="*/ 14515 w 5079094"/>
              <a:gd name="connsiteY0" fmla="*/ 1103086 h 5886450"/>
              <a:gd name="connsiteX1" fmla="*/ 4817837 w 5079094"/>
              <a:gd name="connsiteY1" fmla="*/ 0 h 5886450"/>
              <a:gd name="connsiteX2" fmla="*/ 5079094 w 5079094"/>
              <a:gd name="connsiteY2" fmla="*/ 5886450 h 5886450"/>
              <a:gd name="connsiteX3" fmla="*/ 0 w 5079094"/>
              <a:gd name="connsiteY3" fmla="*/ 5770336 h 5886450"/>
              <a:gd name="connsiteX4" fmla="*/ 14515 w 5079094"/>
              <a:gd name="connsiteY4" fmla="*/ 1103086 h 5886450"/>
              <a:gd name="connsiteX0" fmla="*/ 87086 w 5151665"/>
              <a:gd name="connsiteY0" fmla="*/ 1103086 h 5886450"/>
              <a:gd name="connsiteX1" fmla="*/ 4890408 w 5151665"/>
              <a:gd name="connsiteY1" fmla="*/ 0 h 5886450"/>
              <a:gd name="connsiteX2" fmla="*/ 5151665 w 5151665"/>
              <a:gd name="connsiteY2" fmla="*/ 5886450 h 5886450"/>
              <a:gd name="connsiteX3" fmla="*/ 0 w 5151665"/>
              <a:gd name="connsiteY3" fmla="*/ 5813879 h 5886450"/>
              <a:gd name="connsiteX4" fmla="*/ 87086 w 5151665"/>
              <a:gd name="connsiteY4" fmla="*/ 1103086 h 5886450"/>
              <a:gd name="connsiteX0" fmla="*/ 29029 w 5151665"/>
              <a:gd name="connsiteY0" fmla="*/ 1117600 h 5886450"/>
              <a:gd name="connsiteX1" fmla="*/ 4890408 w 5151665"/>
              <a:gd name="connsiteY1" fmla="*/ 0 h 5886450"/>
              <a:gd name="connsiteX2" fmla="*/ 5151665 w 5151665"/>
              <a:gd name="connsiteY2" fmla="*/ 5886450 h 5886450"/>
              <a:gd name="connsiteX3" fmla="*/ 0 w 5151665"/>
              <a:gd name="connsiteY3" fmla="*/ 5813879 h 5886450"/>
              <a:gd name="connsiteX4" fmla="*/ 29029 w 5151665"/>
              <a:gd name="connsiteY4" fmla="*/ 1117600 h 5886450"/>
              <a:gd name="connsiteX0" fmla="*/ 29029 w 5151665"/>
              <a:gd name="connsiteY0" fmla="*/ 1117600 h 5886450"/>
              <a:gd name="connsiteX1" fmla="*/ 4890408 w 5151665"/>
              <a:gd name="connsiteY1" fmla="*/ 0 h 5886450"/>
              <a:gd name="connsiteX2" fmla="*/ 5151665 w 5151665"/>
              <a:gd name="connsiteY2" fmla="*/ 5886450 h 5886450"/>
              <a:gd name="connsiteX3" fmla="*/ 0 w 5151665"/>
              <a:gd name="connsiteY3" fmla="*/ 5813879 h 5886450"/>
              <a:gd name="connsiteX4" fmla="*/ 29029 w 5151665"/>
              <a:gd name="connsiteY4" fmla="*/ 1117600 h 5886450"/>
              <a:gd name="connsiteX0" fmla="*/ 0 w 5166179"/>
              <a:gd name="connsiteY0" fmla="*/ 1175657 h 5886450"/>
              <a:gd name="connsiteX1" fmla="*/ 4904922 w 5166179"/>
              <a:gd name="connsiteY1" fmla="*/ 0 h 5886450"/>
              <a:gd name="connsiteX2" fmla="*/ 5166179 w 5166179"/>
              <a:gd name="connsiteY2" fmla="*/ 5886450 h 5886450"/>
              <a:gd name="connsiteX3" fmla="*/ 14514 w 5166179"/>
              <a:gd name="connsiteY3" fmla="*/ 5813879 h 5886450"/>
              <a:gd name="connsiteX4" fmla="*/ 0 w 5166179"/>
              <a:gd name="connsiteY4" fmla="*/ 1175657 h 5886450"/>
              <a:gd name="connsiteX0" fmla="*/ 38826 w 5151665"/>
              <a:gd name="connsiteY0" fmla="*/ 1160417 h 5886450"/>
              <a:gd name="connsiteX1" fmla="*/ 4890408 w 5151665"/>
              <a:gd name="connsiteY1" fmla="*/ 0 h 5886450"/>
              <a:gd name="connsiteX2" fmla="*/ 5151665 w 5151665"/>
              <a:gd name="connsiteY2" fmla="*/ 5886450 h 5886450"/>
              <a:gd name="connsiteX3" fmla="*/ 0 w 5151665"/>
              <a:gd name="connsiteY3" fmla="*/ 5813879 h 5886450"/>
              <a:gd name="connsiteX4" fmla="*/ 38826 w 5151665"/>
              <a:gd name="connsiteY4" fmla="*/ 1160417 h 5886450"/>
              <a:gd name="connsiteX0" fmla="*/ 23586 w 5151665"/>
              <a:gd name="connsiteY0" fmla="*/ 1160417 h 5886450"/>
              <a:gd name="connsiteX1" fmla="*/ 4890408 w 5151665"/>
              <a:gd name="connsiteY1" fmla="*/ 0 h 5886450"/>
              <a:gd name="connsiteX2" fmla="*/ 5151665 w 5151665"/>
              <a:gd name="connsiteY2" fmla="*/ 5886450 h 5886450"/>
              <a:gd name="connsiteX3" fmla="*/ 0 w 5151665"/>
              <a:gd name="connsiteY3" fmla="*/ 5813879 h 5886450"/>
              <a:gd name="connsiteX4" fmla="*/ 23586 w 5151665"/>
              <a:gd name="connsiteY4" fmla="*/ 1160417 h 5886450"/>
              <a:gd name="connsiteX0" fmla="*/ 726 w 5151665"/>
              <a:gd name="connsiteY0" fmla="*/ 1145177 h 5886450"/>
              <a:gd name="connsiteX1" fmla="*/ 4890408 w 5151665"/>
              <a:gd name="connsiteY1" fmla="*/ 0 h 5886450"/>
              <a:gd name="connsiteX2" fmla="*/ 5151665 w 5151665"/>
              <a:gd name="connsiteY2" fmla="*/ 5886450 h 5886450"/>
              <a:gd name="connsiteX3" fmla="*/ 0 w 5151665"/>
              <a:gd name="connsiteY3" fmla="*/ 5813879 h 5886450"/>
              <a:gd name="connsiteX4" fmla="*/ 726 w 5151665"/>
              <a:gd name="connsiteY4" fmla="*/ 1145177 h 5886450"/>
              <a:gd name="connsiteX0" fmla="*/ 15966 w 5151665"/>
              <a:gd name="connsiteY0" fmla="*/ 1137557 h 5886450"/>
              <a:gd name="connsiteX1" fmla="*/ 4890408 w 5151665"/>
              <a:gd name="connsiteY1" fmla="*/ 0 h 5886450"/>
              <a:gd name="connsiteX2" fmla="*/ 5151665 w 5151665"/>
              <a:gd name="connsiteY2" fmla="*/ 5886450 h 5886450"/>
              <a:gd name="connsiteX3" fmla="*/ 0 w 5151665"/>
              <a:gd name="connsiteY3" fmla="*/ 5813879 h 5886450"/>
              <a:gd name="connsiteX4" fmla="*/ 15966 w 5151665"/>
              <a:gd name="connsiteY4" fmla="*/ 1137557 h 5886450"/>
              <a:gd name="connsiteX0" fmla="*/ 15966 w 5151665"/>
              <a:gd name="connsiteY0" fmla="*/ 1137557 h 5886450"/>
              <a:gd name="connsiteX1" fmla="*/ 4890408 w 5151665"/>
              <a:gd name="connsiteY1" fmla="*/ 0 h 5886450"/>
              <a:gd name="connsiteX2" fmla="*/ 5151665 w 5151665"/>
              <a:gd name="connsiteY2" fmla="*/ 5886450 h 5886450"/>
              <a:gd name="connsiteX3" fmla="*/ 0 w 5151665"/>
              <a:gd name="connsiteY3" fmla="*/ 5813879 h 5886450"/>
              <a:gd name="connsiteX4" fmla="*/ 15966 w 5151665"/>
              <a:gd name="connsiteY4" fmla="*/ 1137557 h 5886450"/>
              <a:gd name="connsiteX0" fmla="*/ 15966 w 5126265"/>
              <a:gd name="connsiteY0" fmla="*/ 1137557 h 5899150"/>
              <a:gd name="connsiteX1" fmla="*/ 4890408 w 5126265"/>
              <a:gd name="connsiteY1" fmla="*/ 0 h 5899150"/>
              <a:gd name="connsiteX2" fmla="*/ 5126265 w 5126265"/>
              <a:gd name="connsiteY2" fmla="*/ 5899150 h 5899150"/>
              <a:gd name="connsiteX3" fmla="*/ 0 w 5126265"/>
              <a:gd name="connsiteY3" fmla="*/ 5813879 h 5899150"/>
              <a:gd name="connsiteX4" fmla="*/ 15966 w 5126265"/>
              <a:gd name="connsiteY4" fmla="*/ 1137557 h 5899150"/>
              <a:gd name="connsiteX0" fmla="*/ 15966 w 5138965"/>
              <a:gd name="connsiteY0" fmla="*/ 1137557 h 5899150"/>
              <a:gd name="connsiteX1" fmla="*/ 4890408 w 5138965"/>
              <a:gd name="connsiteY1" fmla="*/ 0 h 5899150"/>
              <a:gd name="connsiteX2" fmla="*/ 5138965 w 5138965"/>
              <a:gd name="connsiteY2" fmla="*/ 5899150 h 5899150"/>
              <a:gd name="connsiteX3" fmla="*/ 0 w 5138965"/>
              <a:gd name="connsiteY3" fmla="*/ 5813879 h 5899150"/>
              <a:gd name="connsiteX4" fmla="*/ 15966 w 5138965"/>
              <a:gd name="connsiteY4" fmla="*/ 1137557 h 5899150"/>
              <a:gd name="connsiteX0" fmla="*/ 15966 w 5138965"/>
              <a:gd name="connsiteY0" fmla="*/ 1156607 h 5918200"/>
              <a:gd name="connsiteX1" fmla="*/ 4884058 w 5138965"/>
              <a:gd name="connsiteY1" fmla="*/ 0 h 5918200"/>
              <a:gd name="connsiteX2" fmla="*/ 5138965 w 5138965"/>
              <a:gd name="connsiteY2" fmla="*/ 5918200 h 5918200"/>
              <a:gd name="connsiteX3" fmla="*/ 0 w 5138965"/>
              <a:gd name="connsiteY3" fmla="*/ 5832929 h 5918200"/>
              <a:gd name="connsiteX4" fmla="*/ 15966 w 5138965"/>
              <a:gd name="connsiteY4" fmla="*/ 1156607 h 5918200"/>
              <a:gd name="connsiteX0" fmla="*/ 3266 w 5126265"/>
              <a:gd name="connsiteY0" fmla="*/ 1156607 h 5918200"/>
              <a:gd name="connsiteX1" fmla="*/ 4871358 w 5126265"/>
              <a:gd name="connsiteY1" fmla="*/ 0 h 5918200"/>
              <a:gd name="connsiteX2" fmla="*/ 5126265 w 5126265"/>
              <a:gd name="connsiteY2" fmla="*/ 5918200 h 5918200"/>
              <a:gd name="connsiteX3" fmla="*/ 0 w 5126265"/>
              <a:gd name="connsiteY3" fmla="*/ 5839279 h 5918200"/>
              <a:gd name="connsiteX4" fmla="*/ 3266 w 5126265"/>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9434 w 5122999"/>
              <a:gd name="connsiteY3" fmla="*/ 5864679 h 5918200"/>
              <a:gd name="connsiteX4" fmla="*/ 0 w 5122999"/>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3084 w 5122999"/>
              <a:gd name="connsiteY3" fmla="*/ 5858329 h 5918200"/>
              <a:gd name="connsiteX4" fmla="*/ 0 w 5122999"/>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3084 w 5122999"/>
              <a:gd name="connsiteY3" fmla="*/ 5845629 h 5918200"/>
              <a:gd name="connsiteX4" fmla="*/ 0 w 5122999"/>
              <a:gd name="connsiteY4" fmla="*/ 1156607 h 5918200"/>
              <a:gd name="connsiteX0" fmla="*/ 0 w 5122999"/>
              <a:gd name="connsiteY0" fmla="*/ 1093107 h 5854700"/>
              <a:gd name="connsiteX1" fmla="*/ 5007792 w 5122999"/>
              <a:gd name="connsiteY1" fmla="*/ 0 h 5854700"/>
              <a:gd name="connsiteX2" fmla="*/ 5122999 w 5122999"/>
              <a:gd name="connsiteY2" fmla="*/ 5854700 h 5854700"/>
              <a:gd name="connsiteX3" fmla="*/ 3084 w 5122999"/>
              <a:gd name="connsiteY3" fmla="*/ 5782129 h 5854700"/>
              <a:gd name="connsiteX4" fmla="*/ 0 w 5122999"/>
              <a:gd name="connsiteY4" fmla="*/ 1093107 h 5854700"/>
              <a:gd name="connsiteX0" fmla="*/ 0 w 5122999"/>
              <a:gd name="connsiteY0" fmla="*/ 1012144 h 5773737"/>
              <a:gd name="connsiteX1" fmla="*/ 5074467 w 5122999"/>
              <a:gd name="connsiteY1" fmla="*/ 0 h 5773737"/>
              <a:gd name="connsiteX2" fmla="*/ 5122999 w 5122999"/>
              <a:gd name="connsiteY2" fmla="*/ 5773737 h 5773737"/>
              <a:gd name="connsiteX3" fmla="*/ 3084 w 5122999"/>
              <a:gd name="connsiteY3" fmla="*/ 5701166 h 5773737"/>
              <a:gd name="connsiteX4" fmla="*/ 0 w 5122999"/>
              <a:gd name="connsiteY4" fmla="*/ 1012144 h 5773737"/>
              <a:gd name="connsiteX0" fmla="*/ 0 w 5126855"/>
              <a:gd name="connsiteY0" fmla="*/ 969282 h 5730875"/>
              <a:gd name="connsiteX1" fmla="*/ 5126855 w 5126855"/>
              <a:gd name="connsiteY1" fmla="*/ 0 h 5730875"/>
              <a:gd name="connsiteX2" fmla="*/ 5122999 w 5126855"/>
              <a:gd name="connsiteY2" fmla="*/ 5730875 h 5730875"/>
              <a:gd name="connsiteX3" fmla="*/ 3084 w 5126855"/>
              <a:gd name="connsiteY3" fmla="*/ 5658304 h 5730875"/>
              <a:gd name="connsiteX4" fmla="*/ 0 w 5126855"/>
              <a:gd name="connsiteY4" fmla="*/ 969282 h 5730875"/>
              <a:gd name="connsiteX0" fmla="*/ 0 w 5198292"/>
              <a:gd name="connsiteY0" fmla="*/ 878794 h 5640387"/>
              <a:gd name="connsiteX1" fmla="*/ 5198292 w 5198292"/>
              <a:gd name="connsiteY1" fmla="*/ 0 h 5640387"/>
              <a:gd name="connsiteX2" fmla="*/ 5122999 w 5198292"/>
              <a:gd name="connsiteY2" fmla="*/ 5640387 h 5640387"/>
              <a:gd name="connsiteX3" fmla="*/ 3084 w 5198292"/>
              <a:gd name="connsiteY3" fmla="*/ 5567816 h 5640387"/>
              <a:gd name="connsiteX4" fmla="*/ 0 w 5198292"/>
              <a:gd name="connsiteY4" fmla="*/ 878794 h 5640387"/>
              <a:gd name="connsiteX0" fmla="*/ 0 w 5212580"/>
              <a:gd name="connsiteY0" fmla="*/ 874032 h 5635625"/>
              <a:gd name="connsiteX1" fmla="*/ 5212580 w 5212580"/>
              <a:gd name="connsiteY1" fmla="*/ 0 h 5635625"/>
              <a:gd name="connsiteX2" fmla="*/ 5122999 w 5212580"/>
              <a:gd name="connsiteY2" fmla="*/ 5635625 h 5635625"/>
              <a:gd name="connsiteX3" fmla="*/ 3084 w 5212580"/>
              <a:gd name="connsiteY3" fmla="*/ 5563054 h 5635625"/>
              <a:gd name="connsiteX4" fmla="*/ 0 w 5212580"/>
              <a:gd name="connsiteY4" fmla="*/ 874032 h 5635625"/>
              <a:gd name="connsiteX0" fmla="*/ 0 w 5417368"/>
              <a:gd name="connsiteY0" fmla="*/ 769257 h 5635625"/>
              <a:gd name="connsiteX1" fmla="*/ 5417368 w 5417368"/>
              <a:gd name="connsiteY1" fmla="*/ 0 h 5635625"/>
              <a:gd name="connsiteX2" fmla="*/ 5327787 w 5417368"/>
              <a:gd name="connsiteY2" fmla="*/ 5635625 h 5635625"/>
              <a:gd name="connsiteX3" fmla="*/ 207872 w 5417368"/>
              <a:gd name="connsiteY3" fmla="*/ 5563054 h 5635625"/>
              <a:gd name="connsiteX4" fmla="*/ 0 w 5417368"/>
              <a:gd name="connsiteY4" fmla="*/ 769257 h 5635625"/>
              <a:gd name="connsiteX0" fmla="*/ 0 w 5722168"/>
              <a:gd name="connsiteY0" fmla="*/ 654957 h 5635625"/>
              <a:gd name="connsiteX1" fmla="*/ 5722168 w 5722168"/>
              <a:gd name="connsiteY1" fmla="*/ 0 h 5635625"/>
              <a:gd name="connsiteX2" fmla="*/ 5632587 w 5722168"/>
              <a:gd name="connsiteY2" fmla="*/ 5635625 h 5635625"/>
              <a:gd name="connsiteX3" fmla="*/ 512672 w 5722168"/>
              <a:gd name="connsiteY3" fmla="*/ 5563054 h 5635625"/>
              <a:gd name="connsiteX4" fmla="*/ 0 w 5722168"/>
              <a:gd name="connsiteY4" fmla="*/ 654957 h 5635625"/>
              <a:gd name="connsiteX0" fmla="*/ 0 w 5712643"/>
              <a:gd name="connsiteY0" fmla="*/ 597807 h 5635625"/>
              <a:gd name="connsiteX1" fmla="*/ 5712643 w 5712643"/>
              <a:gd name="connsiteY1" fmla="*/ 0 h 5635625"/>
              <a:gd name="connsiteX2" fmla="*/ 5623062 w 5712643"/>
              <a:gd name="connsiteY2" fmla="*/ 5635625 h 5635625"/>
              <a:gd name="connsiteX3" fmla="*/ 503147 w 5712643"/>
              <a:gd name="connsiteY3" fmla="*/ 5563054 h 5635625"/>
              <a:gd name="connsiteX4" fmla="*/ 0 w 5712643"/>
              <a:gd name="connsiteY4" fmla="*/ 597807 h 5635625"/>
              <a:gd name="connsiteX0" fmla="*/ 0 w 5731693"/>
              <a:gd name="connsiteY0" fmla="*/ 569232 h 5635625"/>
              <a:gd name="connsiteX1" fmla="*/ 5731693 w 5731693"/>
              <a:gd name="connsiteY1" fmla="*/ 0 h 5635625"/>
              <a:gd name="connsiteX2" fmla="*/ 5642112 w 5731693"/>
              <a:gd name="connsiteY2" fmla="*/ 5635625 h 5635625"/>
              <a:gd name="connsiteX3" fmla="*/ 522197 w 5731693"/>
              <a:gd name="connsiteY3" fmla="*/ 556305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522197 w 5731693"/>
              <a:gd name="connsiteY3" fmla="*/ 556305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403135 w 5731693"/>
              <a:gd name="connsiteY3" fmla="*/ 5520191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317410 w 5731693"/>
              <a:gd name="connsiteY3" fmla="*/ 542970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274547 w 5731693"/>
              <a:gd name="connsiteY3" fmla="*/ 5420179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88822 w 5731693"/>
              <a:gd name="connsiteY3" fmla="*/ 5382079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36435 w 5731693"/>
              <a:gd name="connsiteY3" fmla="*/ 5291591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55485 w 5731693"/>
              <a:gd name="connsiteY3" fmla="*/ 527730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4535 w 5731693"/>
              <a:gd name="connsiteY3" fmla="*/ 5305879 h 5635625"/>
              <a:gd name="connsiteX4" fmla="*/ 0 w 5731693"/>
              <a:gd name="connsiteY4" fmla="*/ 569232 h 5635625"/>
              <a:gd name="connsiteX0" fmla="*/ 0 w 5789769"/>
              <a:gd name="connsiteY0" fmla="*/ 569232 h 5854700"/>
              <a:gd name="connsiteX1" fmla="*/ 5731693 w 5789769"/>
              <a:gd name="connsiteY1" fmla="*/ 0 h 5854700"/>
              <a:gd name="connsiteX2" fmla="*/ 5789749 w 5789769"/>
              <a:gd name="connsiteY2" fmla="*/ 5854700 h 5854700"/>
              <a:gd name="connsiteX3" fmla="*/ 174535 w 5789769"/>
              <a:gd name="connsiteY3" fmla="*/ 5305879 h 5854700"/>
              <a:gd name="connsiteX4" fmla="*/ 0 w 5789769"/>
              <a:gd name="connsiteY4" fmla="*/ 569232 h 5854700"/>
              <a:gd name="connsiteX0" fmla="*/ 0 w 6199326"/>
              <a:gd name="connsiteY0" fmla="*/ 569232 h 5973763"/>
              <a:gd name="connsiteX1" fmla="*/ 5731693 w 6199326"/>
              <a:gd name="connsiteY1" fmla="*/ 0 h 5973763"/>
              <a:gd name="connsiteX2" fmla="*/ 6199324 w 6199326"/>
              <a:gd name="connsiteY2" fmla="*/ 5973763 h 5973763"/>
              <a:gd name="connsiteX3" fmla="*/ 174535 w 6199326"/>
              <a:gd name="connsiteY3" fmla="*/ 5305879 h 5973763"/>
              <a:gd name="connsiteX4" fmla="*/ 0 w 6199326"/>
              <a:gd name="connsiteY4" fmla="*/ 569232 h 5973763"/>
              <a:gd name="connsiteX0" fmla="*/ 0 w 6237426"/>
              <a:gd name="connsiteY0" fmla="*/ 569232 h 5959475"/>
              <a:gd name="connsiteX1" fmla="*/ 5731693 w 6237426"/>
              <a:gd name="connsiteY1" fmla="*/ 0 h 5959475"/>
              <a:gd name="connsiteX2" fmla="*/ 6237424 w 6237426"/>
              <a:gd name="connsiteY2" fmla="*/ 5959475 h 5959475"/>
              <a:gd name="connsiteX3" fmla="*/ 174535 w 6237426"/>
              <a:gd name="connsiteY3" fmla="*/ 5305879 h 5959475"/>
              <a:gd name="connsiteX4" fmla="*/ 0 w 6237426"/>
              <a:gd name="connsiteY4" fmla="*/ 569232 h 5959475"/>
              <a:gd name="connsiteX0" fmla="*/ 0 w 6266001"/>
              <a:gd name="connsiteY0" fmla="*/ 569232 h 5983287"/>
              <a:gd name="connsiteX1" fmla="*/ 5731693 w 6266001"/>
              <a:gd name="connsiteY1" fmla="*/ 0 h 5983287"/>
              <a:gd name="connsiteX2" fmla="*/ 6265999 w 6266001"/>
              <a:gd name="connsiteY2" fmla="*/ 5983287 h 5983287"/>
              <a:gd name="connsiteX3" fmla="*/ 174535 w 6266001"/>
              <a:gd name="connsiteY3" fmla="*/ 5305879 h 5983287"/>
              <a:gd name="connsiteX4" fmla="*/ 0 w 6266001"/>
              <a:gd name="connsiteY4" fmla="*/ 569232 h 5983287"/>
              <a:gd name="connsiteX0" fmla="*/ 0 w 6265999"/>
              <a:gd name="connsiteY0" fmla="*/ 569232 h 5983287"/>
              <a:gd name="connsiteX1" fmla="*/ 5731693 w 6265999"/>
              <a:gd name="connsiteY1" fmla="*/ 0 h 5983287"/>
              <a:gd name="connsiteX2" fmla="*/ 6265999 w 6265999"/>
              <a:gd name="connsiteY2" fmla="*/ 5983287 h 5983287"/>
              <a:gd name="connsiteX3" fmla="*/ 174535 w 6265999"/>
              <a:gd name="connsiteY3" fmla="*/ 5305879 h 5983287"/>
              <a:gd name="connsiteX4" fmla="*/ 0 w 6265999"/>
              <a:gd name="connsiteY4" fmla="*/ 569232 h 5983287"/>
              <a:gd name="connsiteX0" fmla="*/ 0 w 6266543"/>
              <a:gd name="connsiteY0" fmla="*/ 569232 h 5983385"/>
              <a:gd name="connsiteX1" fmla="*/ 5731693 w 6266543"/>
              <a:gd name="connsiteY1" fmla="*/ 0 h 5983385"/>
              <a:gd name="connsiteX2" fmla="*/ 6265999 w 6266543"/>
              <a:gd name="connsiteY2" fmla="*/ 5983287 h 5983385"/>
              <a:gd name="connsiteX3" fmla="*/ 174535 w 6266543"/>
              <a:gd name="connsiteY3" fmla="*/ 5305879 h 5983385"/>
              <a:gd name="connsiteX4" fmla="*/ 0 w 6266543"/>
              <a:gd name="connsiteY4" fmla="*/ 569232 h 5983385"/>
              <a:gd name="connsiteX0" fmla="*/ 0 w 6266049"/>
              <a:gd name="connsiteY0" fmla="*/ 569232 h 5983301"/>
              <a:gd name="connsiteX1" fmla="*/ 5731693 w 6266049"/>
              <a:gd name="connsiteY1" fmla="*/ 0 h 5983301"/>
              <a:gd name="connsiteX2" fmla="*/ 6265999 w 6266049"/>
              <a:gd name="connsiteY2" fmla="*/ 5983287 h 5983301"/>
              <a:gd name="connsiteX3" fmla="*/ 174535 w 6266049"/>
              <a:gd name="connsiteY3" fmla="*/ 5305879 h 5983301"/>
              <a:gd name="connsiteX4" fmla="*/ 0 w 6266049"/>
              <a:gd name="connsiteY4" fmla="*/ 569232 h 5983301"/>
              <a:gd name="connsiteX0" fmla="*/ 0 w 6266047"/>
              <a:gd name="connsiteY0" fmla="*/ 588282 h 6002351"/>
              <a:gd name="connsiteX1" fmla="*/ 5712643 w 6266047"/>
              <a:gd name="connsiteY1" fmla="*/ 0 h 6002351"/>
              <a:gd name="connsiteX2" fmla="*/ 6265999 w 6266047"/>
              <a:gd name="connsiteY2" fmla="*/ 6002337 h 6002351"/>
              <a:gd name="connsiteX3" fmla="*/ 174535 w 6266047"/>
              <a:gd name="connsiteY3" fmla="*/ 5324929 h 6002351"/>
              <a:gd name="connsiteX4" fmla="*/ 0 w 6266047"/>
              <a:gd name="connsiteY4" fmla="*/ 588282 h 6002351"/>
              <a:gd name="connsiteX0" fmla="*/ 0 w 6266046"/>
              <a:gd name="connsiteY0" fmla="*/ 616857 h 6030926"/>
              <a:gd name="connsiteX1" fmla="*/ 5703118 w 6266046"/>
              <a:gd name="connsiteY1" fmla="*/ 0 h 6030926"/>
              <a:gd name="connsiteX2" fmla="*/ 6265999 w 6266046"/>
              <a:gd name="connsiteY2" fmla="*/ 6030912 h 6030926"/>
              <a:gd name="connsiteX3" fmla="*/ 174535 w 6266046"/>
              <a:gd name="connsiteY3" fmla="*/ 5353504 h 6030926"/>
              <a:gd name="connsiteX4" fmla="*/ 0 w 6266046"/>
              <a:gd name="connsiteY4" fmla="*/ 616857 h 6030926"/>
              <a:gd name="connsiteX0" fmla="*/ 0 w 6266046"/>
              <a:gd name="connsiteY0" fmla="*/ 616857 h 6030922"/>
              <a:gd name="connsiteX1" fmla="*/ 5703118 w 6266046"/>
              <a:gd name="connsiteY1" fmla="*/ 0 h 6030922"/>
              <a:gd name="connsiteX2" fmla="*/ 6265999 w 6266046"/>
              <a:gd name="connsiteY2" fmla="*/ 6030912 h 6030922"/>
              <a:gd name="connsiteX3" fmla="*/ 174535 w 6266046"/>
              <a:gd name="connsiteY3" fmla="*/ 5353504 h 6030922"/>
              <a:gd name="connsiteX4" fmla="*/ 0 w 6266046"/>
              <a:gd name="connsiteY4" fmla="*/ 616857 h 6030922"/>
              <a:gd name="connsiteX0" fmla="*/ 0 w 6370821"/>
              <a:gd name="connsiteY0" fmla="*/ 502557 h 6030922"/>
              <a:gd name="connsiteX1" fmla="*/ 5807893 w 6370821"/>
              <a:gd name="connsiteY1" fmla="*/ 0 h 6030922"/>
              <a:gd name="connsiteX2" fmla="*/ 6370774 w 6370821"/>
              <a:gd name="connsiteY2" fmla="*/ 6030912 h 6030922"/>
              <a:gd name="connsiteX3" fmla="*/ 279310 w 6370821"/>
              <a:gd name="connsiteY3" fmla="*/ 5353504 h 6030922"/>
              <a:gd name="connsiteX4" fmla="*/ 0 w 6370821"/>
              <a:gd name="connsiteY4" fmla="*/ 502557 h 6030922"/>
              <a:gd name="connsiteX0" fmla="*/ 0 w 6380346"/>
              <a:gd name="connsiteY0" fmla="*/ 464457 h 6030922"/>
              <a:gd name="connsiteX1" fmla="*/ 5817418 w 6380346"/>
              <a:gd name="connsiteY1" fmla="*/ 0 h 6030922"/>
              <a:gd name="connsiteX2" fmla="*/ 6380299 w 6380346"/>
              <a:gd name="connsiteY2" fmla="*/ 6030912 h 6030922"/>
              <a:gd name="connsiteX3" fmla="*/ 288835 w 6380346"/>
              <a:gd name="connsiteY3" fmla="*/ 5353504 h 6030922"/>
              <a:gd name="connsiteX4" fmla="*/ 0 w 6380346"/>
              <a:gd name="connsiteY4" fmla="*/ 464457 h 6030922"/>
              <a:gd name="connsiteX0" fmla="*/ 0 w 6418446"/>
              <a:gd name="connsiteY0" fmla="*/ 473982 h 6030922"/>
              <a:gd name="connsiteX1" fmla="*/ 5855518 w 6418446"/>
              <a:gd name="connsiteY1" fmla="*/ 0 h 6030922"/>
              <a:gd name="connsiteX2" fmla="*/ 6418399 w 6418446"/>
              <a:gd name="connsiteY2" fmla="*/ 6030912 h 6030922"/>
              <a:gd name="connsiteX3" fmla="*/ 326935 w 6418446"/>
              <a:gd name="connsiteY3" fmla="*/ 5353504 h 6030922"/>
              <a:gd name="connsiteX4" fmla="*/ 0 w 6418446"/>
              <a:gd name="connsiteY4" fmla="*/ 473982 h 6030922"/>
              <a:gd name="connsiteX0" fmla="*/ 0 w 6418450"/>
              <a:gd name="connsiteY0" fmla="*/ 483507 h 6040447"/>
              <a:gd name="connsiteX1" fmla="*/ 5893618 w 6418450"/>
              <a:gd name="connsiteY1" fmla="*/ 0 h 6040447"/>
              <a:gd name="connsiteX2" fmla="*/ 6418399 w 6418450"/>
              <a:gd name="connsiteY2" fmla="*/ 6040437 h 6040447"/>
              <a:gd name="connsiteX3" fmla="*/ 326935 w 6418450"/>
              <a:gd name="connsiteY3" fmla="*/ 5363029 h 6040447"/>
              <a:gd name="connsiteX4" fmla="*/ 0 w 6418450"/>
              <a:gd name="connsiteY4" fmla="*/ 483507 h 6040447"/>
              <a:gd name="connsiteX0" fmla="*/ 0 w 6418450"/>
              <a:gd name="connsiteY0" fmla="*/ 454932 h 6011872"/>
              <a:gd name="connsiteX1" fmla="*/ 5893618 w 6418450"/>
              <a:gd name="connsiteY1" fmla="*/ 0 h 6011872"/>
              <a:gd name="connsiteX2" fmla="*/ 6418399 w 6418450"/>
              <a:gd name="connsiteY2" fmla="*/ 6011862 h 6011872"/>
              <a:gd name="connsiteX3" fmla="*/ 326935 w 6418450"/>
              <a:gd name="connsiteY3" fmla="*/ 533445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269785 w 6418450"/>
              <a:gd name="connsiteY3" fmla="*/ 523920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212635 w 6418450"/>
              <a:gd name="connsiteY3" fmla="*/ 523920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193585 w 6418450"/>
              <a:gd name="connsiteY3" fmla="*/ 5201104 h 6011872"/>
              <a:gd name="connsiteX4" fmla="*/ 0 w 6418450"/>
              <a:gd name="connsiteY4" fmla="*/ 454932 h 6011872"/>
              <a:gd name="connsiteX0" fmla="*/ 0 w 6456546"/>
              <a:gd name="connsiteY0" fmla="*/ 454932 h 6069021"/>
              <a:gd name="connsiteX1" fmla="*/ 5893618 w 6456546"/>
              <a:gd name="connsiteY1" fmla="*/ 0 h 6069021"/>
              <a:gd name="connsiteX2" fmla="*/ 6456499 w 6456546"/>
              <a:gd name="connsiteY2" fmla="*/ 6069012 h 6069021"/>
              <a:gd name="connsiteX3" fmla="*/ 193585 w 6456546"/>
              <a:gd name="connsiteY3" fmla="*/ 5201104 h 6069021"/>
              <a:gd name="connsiteX4" fmla="*/ 0 w 6456546"/>
              <a:gd name="connsiteY4" fmla="*/ 454932 h 6069021"/>
              <a:gd name="connsiteX0" fmla="*/ 0 w 6441306"/>
              <a:gd name="connsiteY0" fmla="*/ 424452 h 6069021"/>
              <a:gd name="connsiteX1" fmla="*/ 5878378 w 6441306"/>
              <a:gd name="connsiteY1" fmla="*/ 0 h 6069021"/>
              <a:gd name="connsiteX2" fmla="*/ 6441259 w 6441306"/>
              <a:gd name="connsiteY2" fmla="*/ 6069012 h 6069021"/>
              <a:gd name="connsiteX3" fmla="*/ 178345 w 6441306"/>
              <a:gd name="connsiteY3" fmla="*/ 5201104 h 6069021"/>
              <a:gd name="connsiteX4" fmla="*/ 0 w 6441306"/>
              <a:gd name="connsiteY4" fmla="*/ 424452 h 6069021"/>
              <a:gd name="connsiteX0" fmla="*/ 0 w 6471786"/>
              <a:gd name="connsiteY0" fmla="*/ 424452 h 6069021"/>
              <a:gd name="connsiteX1" fmla="*/ 5908858 w 6471786"/>
              <a:gd name="connsiteY1" fmla="*/ 0 h 6069021"/>
              <a:gd name="connsiteX2" fmla="*/ 6471739 w 6471786"/>
              <a:gd name="connsiteY2" fmla="*/ 6069012 h 6069021"/>
              <a:gd name="connsiteX3" fmla="*/ 208825 w 6471786"/>
              <a:gd name="connsiteY3" fmla="*/ 5201104 h 6069021"/>
              <a:gd name="connsiteX4" fmla="*/ 0 w 6471786"/>
              <a:gd name="connsiteY4" fmla="*/ 424452 h 6069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786" h="6069021">
                <a:moveTo>
                  <a:pt x="0" y="424452"/>
                </a:moveTo>
                <a:lnTo>
                  <a:pt x="5908858" y="0"/>
                </a:lnTo>
                <a:cubicBezTo>
                  <a:pt x="5907573" y="5292"/>
                  <a:pt x="6477786" y="6078007"/>
                  <a:pt x="6471739" y="6069012"/>
                </a:cubicBezTo>
                <a:lnTo>
                  <a:pt x="208825" y="5201104"/>
                </a:lnTo>
                <a:cubicBezTo>
                  <a:pt x="156513" y="3606573"/>
                  <a:pt x="1330" y="437606"/>
                  <a:pt x="0" y="424452"/>
                </a:cubicBezTo>
                <a:close/>
              </a:path>
            </a:pathLst>
          </a:custGeom>
          <a:solidFill>
            <a:schemeClr val="bg1">
              <a:lumMod val="85000"/>
            </a:schemeClr>
          </a:solidFill>
          <a:effectLst>
            <a:innerShdw blurRad="127000">
              <a:prstClr val="black"/>
            </a:innerShdw>
          </a:effectLst>
          <a:scene3d>
            <a:camera prst="isometricRightUp">
              <a:rot lat="1788000" lon="18522000" rev="21360000"/>
            </a:camera>
            <a:lightRig rig="threePt" dir="t"/>
          </a:scene3d>
        </p:spPr>
        <p:txBody>
          <a:bodyPr/>
          <a:lstStyle>
            <a:lvl1pPr marL="0" indent="0" algn="ctr">
              <a:buNone/>
              <a:defRPr sz="2400">
                <a:solidFill>
                  <a:schemeClr val="tx1">
                    <a:lumMod val="50000"/>
                    <a:lumOff val="50000"/>
                  </a:schemeClr>
                </a:solidFill>
              </a:defRPr>
            </a:lvl1pPr>
          </a:lstStyle>
          <a:p>
            <a:endParaRPr lang="id-ID" dirty="0"/>
          </a:p>
        </p:txBody>
      </p:sp>
      <p:sp>
        <p:nvSpPr>
          <p:cNvPr id="6" name="Title 30">
            <a:extLst>
              <a:ext uri="{FF2B5EF4-FFF2-40B4-BE49-F238E27FC236}">
                <a16:creationId xmlns:a16="http://schemas.microsoft.com/office/drawing/2014/main" id="{DBD4D57D-C6F5-1747-AB0D-0DF92AC0BD19}"/>
              </a:ext>
            </a:extLst>
          </p:cNvPr>
          <p:cNvSpPr>
            <a:spLocks noGrp="1"/>
          </p:cNvSpPr>
          <p:nvPr>
            <p:ph type="title" hasCustomPrompt="1"/>
          </p:nvPr>
        </p:nvSpPr>
        <p:spPr>
          <a:xfrm>
            <a:off x="2083761" y="2517732"/>
            <a:ext cx="8865621"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21682D15-1D6D-0042-80B3-C3A430A068AE}"/>
              </a:ext>
            </a:extLst>
          </p:cNvPr>
          <p:cNvSpPr>
            <a:spLocks noGrp="1"/>
          </p:cNvSpPr>
          <p:nvPr>
            <p:ph sz="quarter" idx="14" hasCustomPrompt="1"/>
          </p:nvPr>
        </p:nvSpPr>
        <p:spPr>
          <a:xfrm>
            <a:off x="2083836" y="3194968"/>
            <a:ext cx="886551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F7B4962D-81C9-C849-9772-C51A8EA1735E}"/>
              </a:ext>
            </a:extLst>
          </p:cNvPr>
          <p:cNvSpPr>
            <a:spLocks noGrp="1"/>
          </p:cNvSpPr>
          <p:nvPr>
            <p:ph sz="quarter" idx="34" hasCustomPrompt="1"/>
          </p:nvPr>
        </p:nvSpPr>
        <p:spPr>
          <a:xfrm>
            <a:off x="2083761" y="4477542"/>
            <a:ext cx="8865517" cy="3624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00597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C356A-103E-4F02-9114-091E6B8425B6}"/>
              </a:ext>
            </a:extLst>
          </p:cNvPr>
          <p:cNvPicPr>
            <a:picLocks noChangeAspect="1"/>
          </p:cNvPicPr>
          <p:nvPr userDrawn="1"/>
        </p:nvPicPr>
        <p:blipFill>
          <a:blip r:embed="rId2"/>
          <a:stretch>
            <a:fillRect/>
          </a:stretch>
        </p:blipFill>
        <p:spPr>
          <a:xfrm rot="20540329" flipH="1">
            <a:off x="1402799" y="940069"/>
            <a:ext cx="5455602" cy="9092667"/>
          </a:xfrm>
          <a:prstGeom prst="rect">
            <a:avLst/>
          </a:prstGeom>
          <a:effectLst>
            <a:outerShdw blurRad="1270000" dist="1346200" dir="8100000" sx="90000" sy="90000" algn="tr" rotWithShape="0">
              <a:prstClr val="black">
                <a:alpha val="40000"/>
              </a:prstClr>
            </a:outerShdw>
          </a:effectLst>
        </p:spPr>
      </p:pic>
      <p:sp>
        <p:nvSpPr>
          <p:cNvPr id="7" name="Picture Placeholder 6">
            <a:extLst>
              <a:ext uri="{FF2B5EF4-FFF2-40B4-BE49-F238E27FC236}">
                <a16:creationId xmlns:a16="http://schemas.microsoft.com/office/drawing/2014/main" id="{8354700E-348D-42B6-B6EC-3EECFE8BDF0B}"/>
              </a:ext>
            </a:extLst>
          </p:cNvPr>
          <p:cNvSpPr>
            <a:spLocks noGrp="1"/>
          </p:cNvSpPr>
          <p:nvPr>
            <p:ph type="pic" sz="quarter" idx="13"/>
          </p:nvPr>
        </p:nvSpPr>
        <p:spPr>
          <a:xfrm>
            <a:off x="2577256" y="2381252"/>
            <a:ext cx="3882539" cy="6217596"/>
          </a:xfrm>
          <a:custGeom>
            <a:avLst/>
            <a:gdLst>
              <a:gd name="connsiteX0" fmla="*/ 0 w 2571750"/>
              <a:gd name="connsiteY0" fmla="*/ 0 h 5486400"/>
              <a:gd name="connsiteX1" fmla="*/ 2571750 w 2571750"/>
              <a:gd name="connsiteY1" fmla="*/ 0 h 5486400"/>
              <a:gd name="connsiteX2" fmla="*/ 2571750 w 2571750"/>
              <a:gd name="connsiteY2" fmla="*/ 5486400 h 5486400"/>
              <a:gd name="connsiteX3" fmla="*/ 0 w 2571750"/>
              <a:gd name="connsiteY3" fmla="*/ 5486400 h 5486400"/>
              <a:gd name="connsiteX4" fmla="*/ 0 w 2571750"/>
              <a:gd name="connsiteY4" fmla="*/ 0 h 5486400"/>
              <a:gd name="connsiteX0" fmla="*/ 0 w 2754630"/>
              <a:gd name="connsiteY0" fmla="*/ 0 h 5486400"/>
              <a:gd name="connsiteX1" fmla="*/ 2754630 w 2754630"/>
              <a:gd name="connsiteY1" fmla="*/ 15240 h 5486400"/>
              <a:gd name="connsiteX2" fmla="*/ 2571750 w 2754630"/>
              <a:gd name="connsiteY2" fmla="*/ 5486400 h 5486400"/>
              <a:gd name="connsiteX3" fmla="*/ 0 w 2754630"/>
              <a:gd name="connsiteY3" fmla="*/ 5486400 h 5486400"/>
              <a:gd name="connsiteX4" fmla="*/ 0 w 2754630"/>
              <a:gd name="connsiteY4" fmla="*/ 0 h 5486400"/>
              <a:gd name="connsiteX0" fmla="*/ 0 w 2945130"/>
              <a:gd name="connsiteY0" fmla="*/ 0 h 5486400"/>
              <a:gd name="connsiteX1" fmla="*/ 2945130 w 2945130"/>
              <a:gd name="connsiteY1" fmla="*/ 68580 h 5486400"/>
              <a:gd name="connsiteX2" fmla="*/ 2571750 w 2945130"/>
              <a:gd name="connsiteY2" fmla="*/ 5486400 h 5486400"/>
              <a:gd name="connsiteX3" fmla="*/ 0 w 2945130"/>
              <a:gd name="connsiteY3" fmla="*/ 5486400 h 5486400"/>
              <a:gd name="connsiteX4" fmla="*/ 0 w 2945130"/>
              <a:gd name="connsiteY4" fmla="*/ 0 h 5486400"/>
              <a:gd name="connsiteX0" fmla="*/ 0 w 2922270"/>
              <a:gd name="connsiteY0" fmla="*/ 0 h 5486400"/>
              <a:gd name="connsiteX1" fmla="*/ 2922270 w 2922270"/>
              <a:gd name="connsiteY1" fmla="*/ 68580 h 5486400"/>
              <a:gd name="connsiteX2" fmla="*/ 2571750 w 2922270"/>
              <a:gd name="connsiteY2" fmla="*/ 5486400 h 5486400"/>
              <a:gd name="connsiteX3" fmla="*/ 0 w 2922270"/>
              <a:gd name="connsiteY3" fmla="*/ 5486400 h 5486400"/>
              <a:gd name="connsiteX4" fmla="*/ 0 w 2922270"/>
              <a:gd name="connsiteY4" fmla="*/ 0 h 5486400"/>
              <a:gd name="connsiteX0" fmla="*/ 0 w 2945130"/>
              <a:gd name="connsiteY0" fmla="*/ 0 h 5478780"/>
              <a:gd name="connsiteX1" fmla="*/ 2945130 w 2945130"/>
              <a:gd name="connsiteY1" fmla="*/ 60960 h 5478780"/>
              <a:gd name="connsiteX2" fmla="*/ 2594610 w 2945130"/>
              <a:gd name="connsiteY2" fmla="*/ 5478780 h 5478780"/>
              <a:gd name="connsiteX3" fmla="*/ 22860 w 2945130"/>
              <a:gd name="connsiteY3" fmla="*/ 5478780 h 5478780"/>
              <a:gd name="connsiteX4" fmla="*/ 0 w 2945130"/>
              <a:gd name="connsiteY4" fmla="*/ 0 h 5478780"/>
              <a:gd name="connsiteX0" fmla="*/ 0 w 2975610"/>
              <a:gd name="connsiteY0" fmla="*/ 0 h 5509260"/>
              <a:gd name="connsiteX1" fmla="*/ 2975610 w 2975610"/>
              <a:gd name="connsiteY1" fmla="*/ 91440 h 5509260"/>
              <a:gd name="connsiteX2" fmla="*/ 2625090 w 2975610"/>
              <a:gd name="connsiteY2" fmla="*/ 5509260 h 5509260"/>
              <a:gd name="connsiteX3" fmla="*/ 53340 w 2975610"/>
              <a:gd name="connsiteY3" fmla="*/ 5509260 h 5509260"/>
              <a:gd name="connsiteX4" fmla="*/ 0 w 2975610"/>
              <a:gd name="connsiteY4" fmla="*/ 0 h 5509260"/>
              <a:gd name="connsiteX0" fmla="*/ 0 w 2967990"/>
              <a:gd name="connsiteY0" fmla="*/ 0 h 5486400"/>
              <a:gd name="connsiteX1" fmla="*/ 2967990 w 2967990"/>
              <a:gd name="connsiteY1" fmla="*/ 68580 h 5486400"/>
              <a:gd name="connsiteX2" fmla="*/ 2617470 w 2967990"/>
              <a:gd name="connsiteY2" fmla="*/ 5486400 h 5486400"/>
              <a:gd name="connsiteX3" fmla="*/ 45720 w 2967990"/>
              <a:gd name="connsiteY3" fmla="*/ 5486400 h 5486400"/>
              <a:gd name="connsiteX4" fmla="*/ 0 w 2967990"/>
              <a:gd name="connsiteY4" fmla="*/ 0 h 5486400"/>
              <a:gd name="connsiteX0" fmla="*/ 0 w 3097530"/>
              <a:gd name="connsiteY0" fmla="*/ 0 h 5486400"/>
              <a:gd name="connsiteX1" fmla="*/ 2967990 w 3097530"/>
              <a:gd name="connsiteY1" fmla="*/ 68580 h 5486400"/>
              <a:gd name="connsiteX2" fmla="*/ 3097530 w 3097530"/>
              <a:gd name="connsiteY2" fmla="*/ 5242560 h 5486400"/>
              <a:gd name="connsiteX3" fmla="*/ 45720 w 3097530"/>
              <a:gd name="connsiteY3" fmla="*/ 5486400 h 5486400"/>
              <a:gd name="connsiteX4" fmla="*/ 0 w 3097530"/>
              <a:gd name="connsiteY4" fmla="*/ 0 h 5486400"/>
              <a:gd name="connsiteX0" fmla="*/ 0 w 3166110"/>
              <a:gd name="connsiteY0" fmla="*/ 0 h 5486400"/>
              <a:gd name="connsiteX1" fmla="*/ 2967990 w 3166110"/>
              <a:gd name="connsiteY1" fmla="*/ 68580 h 5486400"/>
              <a:gd name="connsiteX2" fmla="*/ 3166110 w 3166110"/>
              <a:gd name="connsiteY2" fmla="*/ 5128260 h 5486400"/>
              <a:gd name="connsiteX3" fmla="*/ 45720 w 3166110"/>
              <a:gd name="connsiteY3" fmla="*/ 5486400 h 5486400"/>
              <a:gd name="connsiteX4" fmla="*/ 0 w 3166110"/>
              <a:gd name="connsiteY4" fmla="*/ 0 h 5486400"/>
              <a:gd name="connsiteX0" fmla="*/ 0 w 3128010"/>
              <a:gd name="connsiteY0" fmla="*/ 0 h 5486400"/>
              <a:gd name="connsiteX1" fmla="*/ 2967990 w 3128010"/>
              <a:gd name="connsiteY1" fmla="*/ 68580 h 5486400"/>
              <a:gd name="connsiteX2" fmla="*/ 3128010 w 3128010"/>
              <a:gd name="connsiteY2" fmla="*/ 5113020 h 5486400"/>
              <a:gd name="connsiteX3" fmla="*/ 45720 w 3128010"/>
              <a:gd name="connsiteY3" fmla="*/ 5486400 h 5486400"/>
              <a:gd name="connsiteX4" fmla="*/ 0 w 3128010"/>
              <a:gd name="connsiteY4" fmla="*/ 0 h 5486400"/>
              <a:gd name="connsiteX0" fmla="*/ 0 w 3120390"/>
              <a:gd name="connsiteY0" fmla="*/ 0 h 5486400"/>
              <a:gd name="connsiteX1" fmla="*/ 2967990 w 3120390"/>
              <a:gd name="connsiteY1" fmla="*/ 68580 h 5486400"/>
              <a:gd name="connsiteX2" fmla="*/ 3120390 w 3120390"/>
              <a:gd name="connsiteY2" fmla="*/ 5105400 h 5486400"/>
              <a:gd name="connsiteX3" fmla="*/ 45720 w 3120390"/>
              <a:gd name="connsiteY3" fmla="*/ 5486400 h 5486400"/>
              <a:gd name="connsiteX4" fmla="*/ 0 w 3120390"/>
              <a:gd name="connsiteY4" fmla="*/ 0 h 5486400"/>
              <a:gd name="connsiteX0" fmla="*/ 0 w 3120390"/>
              <a:gd name="connsiteY0" fmla="*/ 0 h 5486400"/>
              <a:gd name="connsiteX1" fmla="*/ 2967990 w 3120390"/>
              <a:gd name="connsiteY1" fmla="*/ 68580 h 5486400"/>
              <a:gd name="connsiteX2" fmla="*/ 3120390 w 3120390"/>
              <a:gd name="connsiteY2" fmla="*/ 5090160 h 5486400"/>
              <a:gd name="connsiteX3" fmla="*/ 45720 w 3120390"/>
              <a:gd name="connsiteY3" fmla="*/ 5486400 h 5486400"/>
              <a:gd name="connsiteX4" fmla="*/ 0 w 3120390"/>
              <a:gd name="connsiteY4" fmla="*/ 0 h 5486400"/>
              <a:gd name="connsiteX0" fmla="*/ 0 w 3143250"/>
              <a:gd name="connsiteY0" fmla="*/ 0 h 5486400"/>
              <a:gd name="connsiteX1" fmla="*/ 2967990 w 3143250"/>
              <a:gd name="connsiteY1" fmla="*/ 68580 h 5486400"/>
              <a:gd name="connsiteX2" fmla="*/ 3143250 w 3143250"/>
              <a:gd name="connsiteY2" fmla="*/ 5082540 h 5486400"/>
              <a:gd name="connsiteX3" fmla="*/ 45720 w 3143250"/>
              <a:gd name="connsiteY3" fmla="*/ 5486400 h 5486400"/>
              <a:gd name="connsiteX4" fmla="*/ 0 w 3143250"/>
              <a:gd name="connsiteY4" fmla="*/ 0 h 5486400"/>
              <a:gd name="connsiteX0" fmla="*/ 0 w 3143250"/>
              <a:gd name="connsiteY0" fmla="*/ 0 h 5486400"/>
              <a:gd name="connsiteX1" fmla="*/ 2967990 w 3143250"/>
              <a:gd name="connsiteY1" fmla="*/ 68580 h 5486400"/>
              <a:gd name="connsiteX2" fmla="*/ 3143250 w 3143250"/>
              <a:gd name="connsiteY2" fmla="*/ 5067300 h 5486400"/>
              <a:gd name="connsiteX3" fmla="*/ 45720 w 3143250"/>
              <a:gd name="connsiteY3" fmla="*/ 5486400 h 5486400"/>
              <a:gd name="connsiteX4" fmla="*/ 0 w 3143250"/>
              <a:gd name="connsiteY4" fmla="*/ 0 h 5486400"/>
              <a:gd name="connsiteX0" fmla="*/ 0 w 3143250"/>
              <a:gd name="connsiteY0" fmla="*/ 0 h 5364480"/>
              <a:gd name="connsiteX1" fmla="*/ 2967990 w 3143250"/>
              <a:gd name="connsiteY1" fmla="*/ 68580 h 5364480"/>
              <a:gd name="connsiteX2" fmla="*/ 3143250 w 3143250"/>
              <a:gd name="connsiteY2" fmla="*/ 5067300 h 5364480"/>
              <a:gd name="connsiteX3" fmla="*/ 137160 w 3143250"/>
              <a:gd name="connsiteY3" fmla="*/ 5364480 h 5364480"/>
              <a:gd name="connsiteX4" fmla="*/ 0 w 3143250"/>
              <a:gd name="connsiteY4" fmla="*/ 0 h 5364480"/>
              <a:gd name="connsiteX0" fmla="*/ 0 w 3143250"/>
              <a:gd name="connsiteY0" fmla="*/ 0 h 5212080"/>
              <a:gd name="connsiteX1" fmla="*/ 2967990 w 3143250"/>
              <a:gd name="connsiteY1" fmla="*/ 68580 h 5212080"/>
              <a:gd name="connsiteX2" fmla="*/ 3143250 w 3143250"/>
              <a:gd name="connsiteY2" fmla="*/ 5067300 h 5212080"/>
              <a:gd name="connsiteX3" fmla="*/ 152400 w 3143250"/>
              <a:gd name="connsiteY3" fmla="*/ 5212080 h 5212080"/>
              <a:gd name="connsiteX4" fmla="*/ 0 w 3143250"/>
              <a:gd name="connsiteY4" fmla="*/ 0 h 5212080"/>
              <a:gd name="connsiteX0" fmla="*/ 0 w 3143250"/>
              <a:gd name="connsiteY0" fmla="*/ 0 h 5113020"/>
              <a:gd name="connsiteX1" fmla="*/ 2967990 w 3143250"/>
              <a:gd name="connsiteY1" fmla="*/ 68580 h 5113020"/>
              <a:gd name="connsiteX2" fmla="*/ 3143250 w 3143250"/>
              <a:gd name="connsiteY2" fmla="*/ 5067300 h 5113020"/>
              <a:gd name="connsiteX3" fmla="*/ 198120 w 3143250"/>
              <a:gd name="connsiteY3" fmla="*/ 5113020 h 5113020"/>
              <a:gd name="connsiteX4" fmla="*/ 0 w 3143250"/>
              <a:gd name="connsiteY4" fmla="*/ 0 h 5113020"/>
              <a:gd name="connsiteX0" fmla="*/ 0 w 3143250"/>
              <a:gd name="connsiteY0" fmla="*/ 0 h 5097780"/>
              <a:gd name="connsiteX1" fmla="*/ 2967990 w 3143250"/>
              <a:gd name="connsiteY1" fmla="*/ 68580 h 5097780"/>
              <a:gd name="connsiteX2" fmla="*/ 3143250 w 3143250"/>
              <a:gd name="connsiteY2" fmla="*/ 5067300 h 5097780"/>
              <a:gd name="connsiteX3" fmla="*/ 236220 w 3143250"/>
              <a:gd name="connsiteY3" fmla="*/ 5097780 h 5097780"/>
              <a:gd name="connsiteX4" fmla="*/ 0 w 3143250"/>
              <a:gd name="connsiteY4" fmla="*/ 0 h 5097780"/>
              <a:gd name="connsiteX0" fmla="*/ 0 w 3143250"/>
              <a:gd name="connsiteY0" fmla="*/ 0 h 5067300"/>
              <a:gd name="connsiteX1" fmla="*/ 2967990 w 3143250"/>
              <a:gd name="connsiteY1" fmla="*/ 68580 h 5067300"/>
              <a:gd name="connsiteX2" fmla="*/ 3143250 w 3143250"/>
              <a:gd name="connsiteY2" fmla="*/ 5067300 h 5067300"/>
              <a:gd name="connsiteX3" fmla="*/ 236220 w 3143250"/>
              <a:gd name="connsiteY3" fmla="*/ 50292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66700 w 3143250"/>
              <a:gd name="connsiteY3" fmla="*/ 50673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59080 w 3143250"/>
              <a:gd name="connsiteY3" fmla="*/ 5067300 h 5067300"/>
              <a:gd name="connsiteX4" fmla="*/ 0 w 3143250"/>
              <a:gd name="connsiteY4" fmla="*/ 0 h 5067300"/>
              <a:gd name="connsiteX0" fmla="*/ 0 w 3128010"/>
              <a:gd name="connsiteY0" fmla="*/ 0 h 5067300"/>
              <a:gd name="connsiteX1" fmla="*/ 2967990 w 3128010"/>
              <a:gd name="connsiteY1" fmla="*/ 68580 h 5067300"/>
              <a:gd name="connsiteX2" fmla="*/ 3128010 w 3128010"/>
              <a:gd name="connsiteY2" fmla="*/ 5067300 h 5067300"/>
              <a:gd name="connsiteX3" fmla="*/ 259080 w 3128010"/>
              <a:gd name="connsiteY3" fmla="*/ 5067300 h 5067300"/>
              <a:gd name="connsiteX4" fmla="*/ 0 w 3128010"/>
              <a:gd name="connsiteY4" fmla="*/ 0 h 5067300"/>
              <a:gd name="connsiteX0" fmla="*/ 0 w 3105150"/>
              <a:gd name="connsiteY0" fmla="*/ 0 h 5074920"/>
              <a:gd name="connsiteX1" fmla="*/ 2967990 w 3105150"/>
              <a:gd name="connsiteY1" fmla="*/ 68580 h 5074920"/>
              <a:gd name="connsiteX2" fmla="*/ 3105150 w 3105150"/>
              <a:gd name="connsiteY2" fmla="*/ 5074920 h 5074920"/>
              <a:gd name="connsiteX3" fmla="*/ 259080 w 3105150"/>
              <a:gd name="connsiteY3" fmla="*/ 5067300 h 5074920"/>
              <a:gd name="connsiteX4" fmla="*/ 0 w 3105150"/>
              <a:gd name="connsiteY4" fmla="*/ 0 h 5074920"/>
              <a:gd name="connsiteX0" fmla="*/ 0 w 3082290"/>
              <a:gd name="connsiteY0" fmla="*/ 0 h 5074920"/>
              <a:gd name="connsiteX1" fmla="*/ 2967990 w 3082290"/>
              <a:gd name="connsiteY1" fmla="*/ 68580 h 5074920"/>
              <a:gd name="connsiteX2" fmla="*/ 3082290 w 3082290"/>
              <a:gd name="connsiteY2" fmla="*/ 5074920 h 5074920"/>
              <a:gd name="connsiteX3" fmla="*/ 259080 w 3082290"/>
              <a:gd name="connsiteY3" fmla="*/ 5067300 h 5074920"/>
              <a:gd name="connsiteX4" fmla="*/ 0 w 3082290"/>
              <a:gd name="connsiteY4" fmla="*/ 0 h 5074920"/>
              <a:gd name="connsiteX0" fmla="*/ 0 w 3059430"/>
              <a:gd name="connsiteY0" fmla="*/ 0 h 5074920"/>
              <a:gd name="connsiteX1" fmla="*/ 2967990 w 3059430"/>
              <a:gd name="connsiteY1" fmla="*/ 68580 h 5074920"/>
              <a:gd name="connsiteX2" fmla="*/ 3059430 w 3059430"/>
              <a:gd name="connsiteY2" fmla="*/ 5074920 h 5074920"/>
              <a:gd name="connsiteX3" fmla="*/ 259080 w 3059430"/>
              <a:gd name="connsiteY3" fmla="*/ 5067300 h 5074920"/>
              <a:gd name="connsiteX4" fmla="*/ 0 w 3059430"/>
              <a:gd name="connsiteY4" fmla="*/ 0 h 5074920"/>
              <a:gd name="connsiteX0" fmla="*/ 0 w 3105150"/>
              <a:gd name="connsiteY0" fmla="*/ 0 h 5052060"/>
              <a:gd name="connsiteX1" fmla="*/ 3013710 w 3105150"/>
              <a:gd name="connsiteY1" fmla="*/ 45720 h 5052060"/>
              <a:gd name="connsiteX2" fmla="*/ 3105150 w 3105150"/>
              <a:gd name="connsiteY2" fmla="*/ 5052060 h 5052060"/>
              <a:gd name="connsiteX3" fmla="*/ 304800 w 3105150"/>
              <a:gd name="connsiteY3" fmla="*/ 5044440 h 5052060"/>
              <a:gd name="connsiteX4" fmla="*/ 0 w 3105150"/>
              <a:gd name="connsiteY4" fmla="*/ 0 h 5052060"/>
              <a:gd name="connsiteX0" fmla="*/ 0 w 3120390"/>
              <a:gd name="connsiteY0" fmla="*/ 0 h 5052060"/>
              <a:gd name="connsiteX1" fmla="*/ 3028950 w 3120390"/>
              <a:gd name="connsiteY1" fmla="*/ 4572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90850 w 3120390"/>
              <a:gd name="connsiteY1" fmla="*/ 533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5275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914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50870"/>
              <a:gd name="connsiteY0" fmla="*/ 0 h 5052060"/>
              <a:gd name="connsiteX1" fmla="*/ 2922270 w 3150870"/>
              <a:gd name="connsiteY1" fmla="*/ 91440 h 5052060"/>
              <a:gd name="connsiteX2" fmla="*/ 3150870 w 3150870"/>
              <a:gd name="connsiteY2" fmla="*/ 5052060 h 5052060"/>
              <a:gd name="connsiteX3" fmla="*/ 320040 w 3150870"/>
              <a:gd name="connsiteY3" fmla="*/ 5044440 h 5052060"/>
              <a:gd name="connsiteX4" fmla="*/ 0 w 3150870"/>
              <a:gd name="connsiteY4" fmla="*/ 0 h 5052060"/>
              <a:gd name="connsiteX0" fmla="*/ 0 w 3150870"/>
              <a:gd name="connsiteY0" fmla="*/ 0 h 5199089"/>
              <a:gd name="connsiteX1" fmla="*/ 2922270 w 3150870"/>
              <a:gd name="connsiteY1" fmla="*/ 91440 h 5199089"/>
              <a:gd name="connsiteX2" fmla="*/ 3150870 w 3150870"/>
              <a:gd name="connsiteY2" fmla="*/ 5052060 h 5199089"/>
              <a:gd name="connsiteX3" fmla="*/ 280189 w 3150870"/>
              <a:gd name="connsiteY3" fmla="*/ 5199089 h 5199089"/>
              <a:gd name="connsiteX4" fmla="*/ 0 w 3150870"/>
              <a:gd name="connsiteY4" fmla="*/ 0 h 5199089"/>
              <a:gd name="connsiteX0" fmla="*/ 0 w 3150870"/>
              <a:gd name="connsiteY0" fmla="*/ 0 h 5124258"/>
              <a:gd name="connsiteX1" fmla="*/ 2922270 w 3150870"/>
              <a:gd name="connsiteY1" fmla="*/ 91440 h 5124258"/>
              <a:gd name="connsiteX2" fmla="*/ 3150870 w 3150870"/>
              <a:gd name="connsiteY2" fmla="*/ 5052060 h 5124258"/>
              <a:gd name="connsiteX3" fmla="*/ 285170 w 3150870"/>
              <a:gd name="connsiteY3" fmla="*/ 5124258 h 5124258"/>
              <a:gd name="connsiteX4" fmla="*/ 0 w 3150870"/>
              <a:gd name="connsiteY4" fmla="*/ 0 h 5124258"/>
              <a:gd name="connsiteX0" fmla="*/ 0 w 3150870"/>
              <a:gd name="connsiteY0" fmla="*/ 0 h 5134235"/>
              <a:gd name="connsiteX1" fmla="*/ 2922270 w 3150870"/>
              <a:gd name="connsiteY1" fmla="*/ 91440 h 5134235"/>
              <a:gd name="connsiteX2" fmla="*/ 3150870 w 3150870"/>
              <a:gd name="connsiteY2" fmla="*/ 5052060 h 5134235"/>
              <a:gd name="connsiteX3" fmla="*/ 349928 w 3150870"/>
              <a:gd name="connsiteY3" fmla="*/ 5134235 h 5134235"/>
              <a:gd name="connsiteX4" fmla="*/ 0 w 3150870"/>
              <a:gd name="connsiteY4" fmla="*/ 0 h 5134235"/>
              <a:gd name="connsiteX0" fmla="*/ 0 w 3210647"/>
              <a:gd name="connsiteY0" fmla="*/ 0 h 5134235"/>
              <a:gd name="connsiteX1" fmla="*/ 2922270 w 3210647"/>
              <a:gd name="connsiteY1" fmla="*/ 91440 h 5134235"/>
              <a:gd name="connsiteX2" fmla="*/ 3210647 w 3210647"/>
              <a:gd name="connsiteY2" fmla="*/ 5022128 h 5134235"/>
              <a:gd name="connsiteX3" fmla="*/ 349928 w 3210647"/>
              <a:gd name="connsiteY3" fmla="*/ 5134235 h 5134235"/>
              <a:gd name="connsiteX4" fmla="*/ 0 w 3210647"/>
              <a:gd name="connsiteY4" fmla="*/ 0 h 5134235"/>
              <a:gd name="connsiteX0" fmla="*/ 0 w 3155852"/>
              <a:gd name="connsiteY0" fmla="*/ 0 h 5134235"/>
              <a:gd name="connsiteX1" fmla="*/ 2922270 w 3155852"/>
              <a:gd name="connsiteY1" fmla="*/ 91440 h 5134235"/>
              <a:gd name="connsiteX2" fmla="*/ 3155852 w 3155852"/>
              <a:gd name="connsiteY2" fmla="*/ 5017139 h 5134235"/>
              <a:gd name="connsiteX3" fmla="*/ 349928 w 3155852"/>
              <a:gd name="connsiteY3" fmla="*/ 5134235 h 5134235"/>
              <a:gd name="connsiteX4" fmla="*/ 0 w 3155852"/>
              <a:gd name="connsiteY4" fmla="*/ 0 h 5134235"/>
              <a:gd name="connsiteX0" fmla="*/ 0 w 3202305"/>
              <a:gd name="connsiteY0" fmla="*/ 0 h 5134235"/>
              <a:gd name="connsiteX1" fmla="*/ 2922270 w 3202305"/>
              <a:gd name="connsiteY1" fmla="*/ 91440 h 5134235"/>
              <a:gd name="connsiteX2" fmla="*/ 3202305 w 3202305"/>
              <a:gd name="connsiteY2" fmla="*/ 5113504 h 5134235"/>
              <a:gd name="connsiteX3" fmla="*/ 349928 w 3202305"/>
              <a:gd name="connsiteY3" fmla="*/ 5134235 h 5134235"/>
              <a:gd name="connsiteX4" fmla="*/ 0 w 3202305"/>
              <a:gd name="connsiteY4" fmla="*/ 0 h 5134235"/>
              <a:gd name="connsiteX0" fmla="*/ 0 w 3202305"/>
              <a:gd name="connsiteY0" fmla="*/ 0 h 5161687"/>
              <a:gd name="connsiteX1" fmla="*/ 2922270 w 3202305"/>
              <a:gd name="connsiteY1" fmla="*/ 91440 h 5161687"/>
              <a:gd name="connsiteX2" fmla="*/ 3202305 w 3202305"/>
              <a:gd name="connsiteY2" fmla="*/ 5161687 h 5161687"/>
              <a:gd name="connsiteX3" fmla="*/ 349928 w 3202305"/>
              <a:gd name="connsiteY3" fmla="*/ 5134235 h 5161687"/>
              <a:gd name="connsiteX4" fmla="*/ 0 w 3202305"/>
              <a:gd name="connsiteY4" fmla="*/ 0 h 5161687"/>
              <a:gd name="connsiteX0" fmla="*/ 0 w 3186821"/>
              <a:gd name="connsiteY0" fmla="*/ 0 h 5241991"/>
              <a:gd name="connsiteX1" fmla="*/ 2922270 w 3186821"/>
              <a:gd name="connsiteY1" fmla="*/ 91440 h 5241991"/>
              <a:gd name="connsiteX2" fmla="*/ 3186821 w 3186821"/>
              <a:gd name="connsiteY2" fmla="*/ 5241991 h 5241991"/>
              <a:gd name="connsiteX3" fmla="*/ 349928 w 3186821"/>
              <a:gd name="connsiteY3" fmla="*/ 5134235 h 5241991"/>
              <a:gd name="connsiteX4" fmla="*/ 0 w 3186821"/>
              <a:gd name="connsiteY4" fmla="*/ 0 h 5241991"/>
              <a:gd name="connsiteX0" fmla="*/ 0 w 3186821"/>
              <a:gd name="connsiteY0" fmla="*/ 0 h 5241991"/>
              <a:gd name="connsiteX1" fmla="*/ 2922270 w 3186821"/>
              <a:gd name="connsiteY1" fmla="*/ 91440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86821"/>
              <a:gd name="connsiteY0" fmla="*/ 0 h 5241991"/>
              <a:gd name="connsiteX1" fmla="*/ 2937755 w 3186821"/>
              <a:gd name="connsiteY1" fmla="*/ 59318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86821"/>
              <a:gd name="connsiteY0" fmla="*/ 0 h 5241991"/>
              <a:gd name="connsiteX1" fmla="*/ 2953239 w 3186821"/>
              <a:gd name="connsiteY1" fmla="*/ 11136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55852"/>
              <a:gd name="connsiteY0" fmla="*/ 20986 h 5230855"/>
              <a:gd name="connsiteX1" fmla="*/ 2922270 w 3155852"/>
              <a:gd name="connsiteY1" fmla="*/ 0 h 5230855"/>
              <a:gd name="connsiteX2" fmla="*/ 3155852 w 3155852"/>
              <a:gd name="connsiteY2" fmla="*/ 5230855 h 5230855"/>
              <a:gd name="connsiteX3" fmla="*/ 365412 w 3155852"/>
              <a:gd name="connsiteY3" fmla="*/ 5155221 h 5230855"/>
              <a:gd name="connsiteX4" fmla="*/ 0 w 3155852"/>
              <a:gd name="connsiteY4" fmla="*/ 20986 h 5230855"/>
              <a:gd name="connsiteX0" fmla="*/ 0 w 3109399"/>
              <a:gd name="connsiteY0" fmla="*/ 0 h 5258051"/>
              <a:gd name="connsiteX1" fmla="*/ 2875817 w 3109399"/>
              <a:gd name="connsiteY1" fmla="*/ 27196 h 5258051"/>
              <a:gd name="connsiteX2" fmla="*/ 3109399 w 3109399"/>
              <a:gd name="connsiteY2" fmla="*/ 5258051 h 5258051"/>
              <a:gd name="connsiteX3" fmla="*/ 318959 w 3109399"/>
              <a:gd name="connsiteY3" fmla="*/ 5182417 h 5258051"/>
              <a:gd name="connsiteX4" fmla="*/ 0 w 3109399"/>
              <a:gd name="connsiteY4" fmla="*/ 0 h 5258051"/>
              <a:gd name="connsiteX0" fmla="*/ 0 w 3140368"/>
              <a:gd name="connsiteY0" fmla="*/ 0 h 5258051"/>
              <a:gd name="connsiteX1" fmla="*/ 2906786 w 3140368"/>
              <a:gd name="connsiteY1" fmla="*/ 27196 h 5258051"/>
              <a:gd name="connsiteX2" fmla="*/ 3140368 w 3140368"/>
              <a:gd name="connsiteY2" fmla="*/ 5258051 h 5258051"/>
              <a:gd name="connsiteX3" fmla="*/ 349928 w 3140368"/>
              <a:gd name="connsiteY3" fmla="*/ 5182417 h 5258051"/>
              <a:gd name="connsiteX4" fmla="*/ 0 w 3140368"/>
              <a:gd name="connsiteY4" fmla="*/ 0 h 5258051"/>
              <a:gd name="connsiteX0" fmla="*/ 0 w 3155852"/>
              <a:gd name="connsiteY0" fmla="*/ 0 h 5241990"/>
              <a:gd name="connsiteX1" fmla="*/ 2922270 w 3155852"/>
              <a:gd name="connsiteY1" fmla="*/ 11135 h 5241990"/>
              <a:gd name="connsiteX2" fmla="*/ 3155852 w 3155852"/>
              <a:gd name="connsiteY2" fmla="*/ 5241990 h 5241990"/>
              <a:gd name="connsiteX3" fmla="*/ 365412 w 3155852"/>
              <a:gd name="connsiteY3" fmla="*/ 5166356 h 5241990"/>
              <a:gd name="connsiteX4" fmla="*/ 0 w 3155852"/>
              <a:gd name="connsiteY4" fmla="*/ 0 h 5241990"/>
              <a:gd name="connsiteX0" fmla="*/ 0 w 3171336"/>
              <a:gd name="connsiteY0" fmla="*/ 20987 h 5230855"/>
              <a:gd name="connsiteX1" fmla="*/ 2937754 w 3171336"/>
              <a:gd name="connsiteY1" fmla="*/ 0 h 5230855"/>
              <a:gd name="connsiteX2" fmla="*/ 3171336 w 3171336"/>
              <a:gd name="connsiteY2" fmla="*/ 5230855 h 5230855"/>
              <a:gd name="connsiteX3" fmla="*/ 380896 w 3171336"/>
              <a:gd name="connsiteY3" fmla="*/ 5155221 h 5230855"/>
              <a:gd name="connsiteX4" fmla="*/ 0 w 3171336"/>
              <a:gd name="connsiteY4" fmla="*/ 20987 h 5230855"/>
              <a:gd name="connsiteX0" fmla="*/ 0 w 3140367"/>
              <a:gd name="connsiteY0" fmla="*/ 4926 h 5230855"/>
              <a:gd name="connsiteX1" fmla="*/ 2906785 w 3140367"/>
              <a:gd name="connsiteY1" fmla="*/ 0 h 5230855"/>
              <a:gd name="connsiteX2" fmla="*/ 3140367 w 3140367"/>
              <a:gd name="connsiteY2" fmla="*/ 5230855 h 5230855"/>
              <a:gd name="connsiteX3" fmla="*/ 349927 w 3140367"/>
              <a:gd name="connsiteY3" fmla="*/ 5155221 h 5230855"/>
              <a:gd name="connsiteX4" fmla="*/ 0 w 3140367"/>
              <a:gd name="connsiteY4" fmla="*/ 4926 h 5230855"/>
              <a:gd name="connsiteX0" fmla="*/ 0 w 3155851"/>
              <a:gd name="connsiteY0" fmla="*/ 0 h 5241990"/>
              <a:gd name="connsiteX1" fmla="*/ 2922269 w 3155851"/>
              <a:gd name="connsiteY1" fmla="*/ 11135 h 5241990"/>
              <a:gd name="connsiteX2" fmla="*/ 3155851 w 3155851"/>
              <a:gd name="connsiteY2" fmla="*/ 5241990 h 5241990"/>
              <a:gd name="connsiteX3" fmla="*/ 365411 w 3155851"/>
              <a:gd name="connsiteY3" fmla="*/ 5166356 h 5241990"/>
              <a:gd name="connsiteX4" fmla="*/ 0 w 3155851"/>
              <a:gd name="connsiteY4" fmla="*/ 0 h 5241990"/>
              <a:gd name="connsiteX0" fmla="*/ 0 w 3155851"/>
              <a:gd name="connsiteY0" fmla="*/ 0 h 5241990"/>
              <a:gd name="connsiteX1" fmla="*/ 2922269 w 3155851"/>
              <a:gd name="connsiteY1" fmla="*/ 11135 h 5241990"/>
              <a:gd name="connsiteX2" fmla="*/ 3155851 w 3155851"/>
              <a:gd name="connsiteY2" fmla="*/ 5241990 h 5241990"/>
              <a:gd name="connsiteX3" fmla="*/ 349927 w 3155851"/>
              <a:gd name="connsiteY3" fmla="*/ 5166356 h 5241990"/>
              <a:gd name="connsiteX4" fmla="*/ 0 w 3155851"/>
              <a:gd name="connsiteY4" fmla="*/ 0 h 524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851" h="5241990">
                <a:moveTo>
                  <a:pt x="0" y="0"/>
                </a:moveTo>
                <a:lnTo>
                  <a:pt x="2922269" y="11135"/>
                </a:lnTo>
                <a:lnTo>
                  <a:pt x="3155851" y="5241990"/>
                </a:lnTo>
                <a:lnTo>
                  <a:pt x="349927" y="5166356"/>
                </a:lnTo>
                <a:lnTo>
                  <a:pt x="0" y="0"/>
                </a:lnTo>
                <a:close/>
              </a:path>
            </a:pathLst>
          </a:custGeom>
          <a:solidFill>
            <a:schemeClr val="bg1">
              <a:lumMod val="85000"/>
            </a:schemeClr>
          </a:solidFill>
          <a:effectLst>
            <a:innerShdw blurRad="63500">
              <a:schemeClr val="tx1">
                <a:lumMod val="75000"/>
                <a:lumOff val="25000"/>
              </a:schemeClr>
            </a:innerShdw>
          </a:effectLst>
          <a:scene3d>
            <a:camera prst="perspectiveContrastingRightFacing" fov="2400000">
              <a:rot lat="21041954" lon="18810792" rev="923834"/>
            </a:camera>
            <a:lightRig rig="threePt" dir="t"/>
          </a:scene3d>
        </p:spPr>
        <p:txBody>
          <a:bodyPr/>
          <a:lstStyle>
            <a:lvl1pPr marL="0" indent="0" algn="ctr">
              <a:buNone/>
              <a:defRPr sz="1500">
                <a:solidFill>
                  <a:schemeClr val="tx1">
                    <a:lumMod val="50000"/>
                    <a:lumOff val="50000"/>
                  </a:schemeClr>
                </a:solidFill>
              </a:defRPr>
            </a:lvl1pPr>
          </a:lstStyle>
          <a:p>
            <a:endParaRPr lang="id-ID"/>
          </a:p>
        </p:txBody>
      </p:sp>
      <p:sp>
        <p:nvSpPr>
          <p:cNvPr id="5" name="Title 30">
            <a:extLst>
              <a:ext uri="{FF2B5EF4-FFF2-40B4-BE49-F238E27FC236}">
                <a16:creationId xmlns:a16="http://schemas.microsoft.com/office/drawing/2014/main" id="{75C14524-CC6E-B745-BCDF-1F4D3E9AD411}"/>
              </a:ext>
            </a:extLst>
          </p:cNvPr>
          <p:cNvSpPr>
            <a:spLocks noGrp="1"/>
          </p:cNvSpPr>
          <p:nvPr>
            <p:ph type="title" hasCustomPrompt="1"/>
          </p:nvPr>
        </p:nvSpPr>
        <p:spPr>
          <a:xfrm>
            <a:off x="8508007" y="2517732"/>
            <a:ext cx="8865621"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8" name="Content Placeholder 33">
            <a:extLst>
              <a:ext uri="{FF2B5EF4-FFF2-40B4-BE49-F238E27FC236}">
                <a16:creationId xmlns:a16="http://schemas.microsoft.com/office/drawing/2014/main" id="{9FFDA56F-21C5-5E48-AC78-F8808C3586AA}"/>
              </a:ext>
            </a:extLst>
          </p:cNvPr>
          <p:cNvSpPr>
            <a:spLocks noGrp="1"/>
          </p:cNvSpPr>
          <p:nvPr>
            <p:ph sz="quarter" idx="15" hasCustomPrompt="1"/>
          </p:nvPr>
        </p:nvSpPr>
        <p:spPr>
          <a:xfrm>
            <a:off x="8508082" y="3194968"/>
            <a:ext cx="886551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7B749D80-DE15-BC44-BD5F-219FE20875D4}"/>
              </a:ext>
            </a:extLst>
          </p:cNvPr>
          <p:cNvSpPr>
            <a:spLocks noGrp="1"/>
          </p:cNvSpPr>
          <p:nvPr>
            <p:ph sz="quarter" idx="34" hasCustomPrompt="1"/>
          </p:nvPr>
        </p:nvSpPr>
        <p:spPr>
          <a:xfrm>
            <a:off x="8508007" y="4477542"/>
            <a:ext cx="8865517" cy="3624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65993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B20CC1D9-7956-E542-BDC2-FC9037F9FA81}"/>
              </a:ext>
            </a:extLst>
          </p:cNvPr>
          <p:cNvSpPr/>
          <p:nvPr userDrawn="1"/>
        </p:nvSpPr>
        <p:spPr>
          <a:xfrm>
            <a:off x="14425315" y="3446173"/>
            <a:ext cx="3784763" cy="2310063"/>
          </a:xfrm>
          <a:prstGeom prst="roundRect">
            <a:avLst/>
          </a:prstGeom>
          <a:gradFill flip="none" rotWithShape="1">
            <a:gsLst>
              <a:gs pos="14000">
                <a:schemeClr val="tx1">
                  <a:lumMod val="65000"/>
                  <a:lumOff val="35000"/>
                </a:schemeClr>
              </a:gs>
              <a:gs pos="75000">
                <a:schemeClr val="tx1">
                  <a:lumMod val="85000"/>
                  <a:lumOff val="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9635F46F-1AB2-FC49-8024-CC50E47ABFA6}"/>
              </a:ext>
            </a:extLst>
          </p:cNvPr>
          <p:cNvSpPr/>
          <p:nvPr userDrawn="1"/>
        </p:nvSpPr>
        <p:spPr>
          <a:xfrm>
            <a:off x="10397086" y="3446173"/>
            <a:ext cx="3784763" cy="2310063"/>
          </a:xfrm>
          <a:prstGeom prst="roundRect">
            <a:avLst/>
          </a:prstGeom>
          <a:gradFill flip="none" rotWithShape="1">
            <a:gsLst>
              <a:gs pos="14000">
                <a:srgbClr val="918371"/>
              </a:gs>
              <a:gs pos="75000">
                <a:srgbClr val="AE9E8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a:extLst>
              <a:ext uri="{FF2B5EF4-FFF2-40B4-BE49-F238E27FC236}">
                <a16:creationId xmlns:a16="http://schemas.microsoft.com/office/drawing/2014/main" id="{9B363EC0-BA50-F740-9397-52329FC1E6C9}"/>
              </a:ext>
            </a:extLst>
          </p:cNvPr>
          <p:cNvSpPr/>
          <p:nvPr userDrawn="1"/>
        </p:nvSpPr>
        <p:spPr>
          <a:xfrm>
            <a:off x="6289794" y="3446173"/>
            <a:ext cx="3784763" cy="2310063"/>
          </a:xfrm>
          <a:prstGeom prst="roundRect">
            <a:avLst/>
          </a:prstGeom>
          <a:gradFill flip="none" rotWithShape="1">
            <a:gsLst>
              <a:gs pos="14000">
                <a:srgbClr val="A646F2"/>
              </a:gs>
              <a:gs pos="75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14091F77-B75F-B145-959F-B17416729C61}"/>
              </a:ext>
            </a:extLst>
          </p:cNvPr>
          <p:cNvSpPr/>
          <p:nvPr userDrawn="1"/>
        </p:nvSpPr>
        <p:spPr>
          <a:xfrm>
            <a:off x="2140459" y="3446173"/>
            <a:ext cx="3784763" cy="2310063"/>
          </a:xfrm>
          <a:prstGeom prst="roundRect">
            <a:avLst/>
          </a:prstGeom>
          <a:gradFill flip="none" rotWithShape="1">
            <a:gsLst>
              <a:gs pos="14000">
                <a:srgbClr val="DE0004"/>
              </a:gs>
              <a:gs pos="74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16925BD-6B40-B047-8376-B492F651F565}"/>
              </a:ext>
            </a:extLst>
          </p:cNvPr>
          <p:cNvSpPr txBox="1"/>
          <p:nvPr userDrawn="1"/>
        </p:nvSpPr>
        <p:spPr>
          <a:xfrm>
            <a:off x="7907928" y="7235602"/>
            <a:ext cx="4825944"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Cybersecurity Services</a:t>
            </a:r>
          </a:p>
        </p:txBody>
      </p:sp>
      <p:sp>
        <p:nvSpPr>
          <p:cNvPr id="74" name="TextBox 73">
            <a:extLst>
              <a:ext uri="{FF2B5EF4-FFF2-40B4-BE49-F238E27FC236}">
                <a16:creationId xmlns:a16="http://schemas.microsoft.com/office/drawing/2014/main" id="{8C2C86D3-DB85-A942-A557-DEE88021E2E7}"/>
              </a:ext>
            </a:extLst>
          </p:cNvPr>
          <p:cNvSpPr txBox="1"/>
          <p:nvPr userDrawn="1"/>
        </p:nvSpPr>
        <p:spPr>
          <a:xfrm>
            <a:off x="14181849" y="4205227"/>
            <a:ext cx="4271694"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Global Internet Leadership</a:t>
            </a:r>
          </a:p>
        </p:txBody>
      </p:sp>
      <p:sp>
        <p:nvSpPr>
          <p:cNvPr id="75" name="TextBox 74">
            <a:extLst>
              <a:ext uri="{FF2B5EF4-FFF2-40B4-BE49-F238E27FC236}">
                <a16:creationId xmlns:a16="http://schemas.microsoft.com/office/drawing/2014/main" id="{BD6CC8DD-7C5F-C044-B99A-4D1E07329F02}"/>
              </a:ext>
            </a:extLst>
          </p:cNvPr>
          <p:cNvSpPr txBox="1"/>
          <p:nvPr userDrawn="1"/>
        </p:nvSpPr>
        <p:spPr>
          <a:xfrm>
            <a:off x="2305973" y="4124150"/>
            <a:ext cx="3453733"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Canadian</a:t>
            </a:r>
          </a:p>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Initiatives</a:t>
            </a:r>
          </a:p>
        </p:txBody>
      </p:sp>
      <p:sp>
        <p:nvSpPr>
          <p:cNvPr id="76" name="TextBox 75">
            <a:extLst>
              <a:ext uri="{FF2B5EF4-FFF2-40B4-BE49-F238E27FC236}">
                <a16:creationId xmlns:a16="http://schemas.microsoft.com/office/drawing/2014/main" id="{02C8E4C6-86EE-7D4C-B3EA-8FA01201798F}"/>
              </a:ext>
            </a:extLst>
          </p:cNvPr>
          <p:cNvSpPr txBox="1"/>
          <p:nvPr userDrawn="1"/>
        </p:nvSpPr>
        <p:spPr>
          <a:xfrm>
            <a:off x="6602203" y="4186821"/>
            <a:ext cx="3159943"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Community</a:t>
            </a:r>
          </a:p>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Initiatives</a:t>
            </a:r>
          </a:p>
        </p:txBody>
      </p:sp>
      <p:sp>
        <p:nvSpPr>
          <p:cNvPr id="78" name="TextBox 77">
            <a:extLst>
              <a:ext uri="{FF2B5EF4-FFF2-40B4-BE49-F238E27FC236}">
                <a16:creationId xmlns:a16="http://schemas.microsoft.com/office/drawing/2014/main" id="{C4042FF0-96B6-3F48-BA4B-3630933D3E6C}"/>
              </a:ext>
            </a:extLst>
          </p:cNvPr>
          <p:cNvSpPr txBox="1"/>
          <p:nvPr userDrawn="1"/>
        </p:nvSpPr>
        <p:spPr>
          <a:xfrm>
            <a:off x="7320948" y="8106598"/>
            <a:ext cx="5903932" cy="954107"/>
          </a:xfrm>
          <a:prstGeom prst="rect">
            <a:avLst/>
          </a:prstGeom>
          <a:noFill/>
        </p:spPr>
        <p:txBody>
          <a:bodyPr wrap="square" rtlCol="0">
            <a:spAutoFit/>
          </a:bodyPr>
          <a:lstStyle/>
          <a:p>
            <a:pPr algn="ctr"/>
            <a:r>
              <a:rPr lang="en-US" sz="2800" b="1" dirty="0">
                <a:solidFill>
                  <a:schemeClr val="tx1">
                    <a:lumMod val="75000"/>
                    <a:lumOff val="25000"/>
                  </a:schemeClr>
                </a:solidFill>
                <a:latin typeface="Arial" panose="020B0604020202020204" pitchFamily="34" charset="0"/>
                <a:cs typeface="Arial" panose="020B0604020202020204" pitchFamily="34" charset="0"/>
              </a:rPr>
              <a:t>1.8 million</a:t>
            </a:r>
            <a:r>
              <a:rPr lang="en-US" sz="2800" dirty="0">
                <a:solidFill>
                  <a:schemeClr val="tx1">
                    <a:lumMod val="75000"/>
                    <a:lumOff val="25000"/>
                  </a:schemeClr>
                </a:solidFill>
                <a:latin typeface="Arial" panose="020B0604020202020204" pitchFamily="34" charset="0"/>
                <a:cs typeface="Arial" panose="020B0604020202020204" pitchFamily="34" charset="0"/>
              </a:rPr>
              <a:t> Canadians protected by </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D-Zone DNS Firewall</a:t>
            </a:r>
          </a:p>
        </p:txBody>
      </p:sp>
      <p:sp>
        <p:nvSpPr>
          <p:cNvPr id="88" name="TextBox 87">
            <a:extLst>
              <a:ext uri="{FF2B5EF4-FFF2-40B4-BE49-F238E27FC236}">
                <a16:creationId xmlns:a16="http://schemas.microsoft.com/office/drawing/2014/main" id="{BE16CED6-A4D8-174D-8545-2BCF32AF33DE}"/>
              </a:ext>
            </a:extLst>
          </p:cNvPr>
          <p:cNvSpPr txBox="1"/>
          <p:nvPr userDrawn="1"/>
        </p:nvSpPr>
        <p:spPr>
          <a:xfrm>
            <a:off x="10699377" y="4402263"/>
            <a:ext cx="3159943" cy="523221"/>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Membership</a:t>
            </a:r>
          </a:p>
        </p:txBody>
      </p:sp>
      <p:sp>
        <p:nvSpPr>
          <p:cNvPr id="92" name="TextBox 91">
            <a:extLst>
              <a:ext uri="{FF2B5EF4-FFF2-40B4-BE49-F238E27FC236}">
                <a16:creationId xmlns:a16="http://schemas.microsoft.com/office/drawing/2014/main" id="{F5DC568F-D511-9C4A-B18B-37C309707FC2}"/>
              </a:ext>
            </a:extLst>
          </p:cNvPr>
          <p:cNvSpPr txBox="1"/>
          <p:nvPr userDrawn="1"/>
        </p:nvSpPr>
        <p:spPr>
          <a:xfrm>
            <a:off x="2580281" y="7235602"/>
            <a:ext cx="2786056"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.CA</a:t>
            </a:r>
          </a:p>
        </p:txBody>
      </p:sp>
      <p:sp>
        <p:nvSpPr>
          <p:cNvPr id="93" name="TextBox 92">
            <a:extLst>
              <a:ext uri="{FF2B5EF4-FFF2-40B4-BE49-F238E27FC236}">
                <a16:creationId xmlns:a16="http://schemas.microsoft.com/office/drawing/2014/main" id="{05FFD07D-888D-0A40-8301-0789D15DABE7}"/>
              </a:ext>
            </a:extLst>
          </p:cNvPr>
          <p:cNvSpPr txBox="1"/>
          <p:nvPr userDrawn="1"/>
        </p:nvSpPr>
        <p:spPr>
          <a:xfrm>
            <a:off x="1656051" y="8008400"/>
            <a:ext cx="4825944" cy="1154290"/>
          </a:xfrm>
          <a:prstGeom prst="rect">
            <a:avLst/>
          </a:prstGeom>
          <a:noFill/>
        </p:spPr>
        <p:txBody>
          <a:bodyPr wrap="square" rtlCol="0">
            <a:spAutoFit/>
          </a:bodyPr>
          <a:lstStyle/>
          <a:p>
            <a:pPr algn="ctr">
              <a:lnSpc>
                <a:spcPct val="130000"/>
              </a:lnSpc>
            </a:pPr>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2.8 million </a:t>
            </a: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.CA domains With 100% uptime.</a:t>
            </a:r>
          </a:p>
        </p:txBody>
      </p:sp>
      <p:sp>
        <p:nvSpPr>
          <p:cNvPr id="98" name="TextBox 97">
            <a:extLst>
              <a:ext uri="{FF2B5EF4-FFF2-40B4-BE49-F238E27FC236}">
                <a16:creationId xmlns:a16="http://schemas.microsoft.com/office/drawing/2014/main" id="{A2F711A0-CAAE-214B-9562-B5025A1AF3BC}"/>
              </a:ext>
            </a:extLst>
          </p:cNvPr>
          <p:cNvSpPr txBox="1"/>
          <p:nvPr userDrawn="1"/>
        </p:nvSpPr>
        <p:spPr>
          <a:xfrm>
            <a:off x="13586506" y="7235602"/>
            <a:ext cx="5053847"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Registry Services</a:t>
            </a:r>
          </a:p>
        </p:txBody>
      </p:sp>
      <p:sp>
        <p:nvSpPr>
          <p:cNvPr id="99" name="TextBox 98">
            <a:extLst>
              <a:ext uri="{FF2B5EF4-FFF2-40B4-BE49-F238E27FC236}">
                <a16:creationId xmlns:a16="http://schemas.microsoft.com/office/drawing/2014/main" id="{6A90DEB3-A441-5645-AA26-98BCBE48A29D}"/>
              </a:ext>
            </a:extLst>
          </p:cNvPr>
          <p:cNvSpPr txBox="1"/>
          <p:nvPr userDrawn="1"/>
        </p:nvSpPr>
        <p:spPr>
          <a:xfrm>
            <a:off x="13424185" y="8034779"/>
            <a:ext cx="5366258" cy="954107"/>
          </a:xfrm>
          <a:prstGeom prst="rect">
            <a:avLst/>
          </a:prstGeom>
          <a:noFill/>
        </p:spPr>
        <p:txBody>
          <a:bodyPr wrap="square" rtlCol="0">
            <a:spAutoFit/>
          </a:bodyPr>
          <a:lstStyle/>
          <a:p>
            <a:pPr algn="ctr"/>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11% of country TLDs </a:t>
            </a: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use </a:t>
            </a:r>
            <a:b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our DNS services</a:t>
            </a:r>
          </a:p>
        </p:txBody>
      </p:sp>
      <p:cxnSp>
        <p:nvCxnSpPr>
          <p:cNvPr id="104" name="Straight Connector 103">
            <a:extLst>
              <a:ext uri="{FF2B5EF4-FFF2-40B4-BE49-F238E27FC236}">
                <a16:creationId xmlns:a16="http://schemas.microsoft.com/office/drawing/2014/main" id="{0BE9DCEB-A476-9F49-8F91-94F4E03B71D9}"/>
              </a:ext>
            </a:extLst>
          </p:cNvPr>
          <p:cNvCxnSpPr/>
          <p:nvPr userDrawn="1"/>
        </p:nvCxnSpPr>
        <p:spPr>
          <a:xfrm>
            <a:off x="2983422" y="6638700"/>
            <a:ext cx="13922477" cy="0"/>
          </a:xfrm>
          <a:prstGeom prst="line">
            <a:avLst/>
          </a:prstGeom>
          <a:ln w="88900" cap="rnd">
            <a:solidFill>
              <a:schemeClr val="bg1">
                <a:lumMod val="85000"/>
                <a:alpha val="93000"/>
              </a:schemeClr>
            </a:solidFill>
            <a:roun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F986C8FC-6913-E245-8632-A76A9D78230F}"/>
              </a:ext>
            </a:extLst>
          </p:cNvPr>
          <p:cNvGrpSpPr/>
          <p:nvPr userDrawn="1"/>
        </p:nvGrpSpPr>
        <p:grpSpPr>
          <a:xfrm>
            <a:off x="3878025" y="6514532"/>
            <a:ext cx="248344" cy="248342"/>
            <a:chOff x="2991668" y="6807571"/>
            <a:chExt cx="248344" cy="248342"/>
          </a:xfrm>
        </p:grpSpPr>
        <p:sp>
          <p:nvSpPr>
            <p:cNvPr id="106" name="Oval 105">
              <a:extLst>
                <a:ext uri="{FF2B5EF4-FFF2-40B4-BE49-F238E27FC236}">
                  <a16:creationId xmlns:a16="http://schemas.microsoft.com/office/drawing/2014/main" id="{9F06DE0B-DED9-024B-9B4D-083FEED48F5D}"/>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7" name="Oval 106">
              <a:extLst>
                <a:ext uri="{FF2B5EF4-FFF2-40B4-BE49-F238E27FC236}">
                  <a16:creationId xmlns:a16="http://schemas.microsoft.com/office/drawing/2014/main" id="{D553890E-B928-0048-AA5B-5DE1053186B1}"/>
                </a:ext>
              </a:extLst>
            </p:cNvPr>
            <p:cNvSpPr/>
            <p:nvPr/>
          </p:nvSpPr>
          <p:spPr>
            <a:xfrm>
              <a:off x="3049014" y="6864917"/>
              <a:ext cx="133652" cy="133650"/>
            </a:xfrm>
            <a:prstGeom prst="ellipse">
              <a:avLst/>
            </a:prstGeom>
            <a:gradFill>
              <a:gsLst>
                <a:gs pos="2000">
                  <a:schemeClr val="accent2"/>
                </a:gs>
                <a:gs pos="100000">
                  <a:schemeClr val="accent2">
                    <a:lumMod val="75000"/>
                  </a:schemeClr>
                </a:gs>
              </a:gsLst>
              <a:path path="circle">
                <a:fillToRect l="50000" t="-80000" r="50000" b="180000"/>
              </a:path>
            </a:gradFill>
            <a:ln w="31750">
              <a:noFill/>
            </a:ln>
            <a:effectLst>
              <a:outerShdw blurRad="127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14" name="Group 113">
            <a:extLst>
              <a:ext uri="{FF2B5EF4-FFF2-40B4-BE49-F238E27FC236}">
                <a16:creationId xmlns:a16="http://schemas.microsoft.com/office/drawing/2014/main" id="{91CA68D8-598C-F043-9D1E-2245DB6A9A5C}"/>
              </a:ext>
            </a:extLst>
          </p:cNvPr>
          <p:cNvGrpSpPr/>
          <p:nvPr userDrawn="1"/>
        </p:nvGrpSpPr>
        <p:grpSpPr>
          <a:xfrm>
            <a:off x="10148742" y="6514532"/>
            <a:ext cx="248344" cy="248342"/>
            <a:chOff x="2991668" y="6807571"/>
            <a:chExt cx="248344" cy="248342"/>
          </a:xfrm>
        </p:grpSpPr>
        <p:sp>
          <p:nvSpPr>
            <p:cNvPr id="115" name="Oval 114">
              <a:extLst>
                <a:ext uri="{FF2B5EF4-FFF2-40B4-BE49-F238E27FC236}">
                  <a16:creationId xmlns:a16="http://schemas.microsoft.com/office/drawing/2014/main" id="{F22C1B52-3685-634D-9542-1CFCC1DA311D}"/>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6" name="Oval 115">
              <a:extLst>
                <a:ext uri="{FF2B5EF4-FFF2-40B4-BE49-F238E27FC236}">
                  <a16:creationId xmlns:a16="http://schemas.microsoft.com/office/drawing/2014/main" id="{0919B279-2FC0-BA40-92FC-D1618488E1B2}"/>
                </a:ext>
              </a:extLst>
            </p:cNvPr>
            <p:cNvSpPr/>
            <p:nvPr/>
          </p:nvSpPr>
          <p:spPr>
            <a:xfrm>
              <a:off x="3049014" y="6864917"/>
              <a:ext cx="133652" cy="133650"/>
            </a:xfrm>
            <a:prstGeom prst="ellipse">
              <a:avLst/>
            </a:prstGeom>
            <a:gradFill>
              <a:gsLst>
                <a:gs pos="2000">
                  <a:srgbClr val="FF5949"/>
                </a:gs>
                <a:gs pos="100000">
                  <a:srgbClr val="C00000"/>
                </a:gs>
              </a:gsLst>
              <a:path path="circle">
                <a:fillToRect l="50000" t="-80000" r="50000" b="180000"/>
              </a:path>
            </a:gradFill>
            <a:ln w="31750">
              <a:noFill/>
            </a:ln>
            <a:effectLst>
              <a:outerShdw blurRad="127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23" name="Group 122">
            <a:extLst>
              <a:ext uri="{FF2B5EF4-FFF2-40B4-BE49-F238E27FC236}">
                <a16:creationId xmlns:a16="http://schemas.microsoft.com/office/drawing/2014/main" id="{12496DE0-8343-DA4B-A60A-AE969CBAA25B}"/>
              </a:ext>
            </a:extLst>
          </p:cNvPr>
          <p:cNvGrpSpPr/>
          <p:nvPr userDrawn="1"/>
        </p:nvGrpSpPr>
        <p:grpSpPr>
          <a:xfrm>
            <a:off x="15983142" y="6514532"/>
            <a:ext cx="248344" cy="248342"/>
            <a:chOff x="2991668" y="6807571"/>
            <a:chExt cx="248344" cy="248342"/>
          </a:xfrm>
        </p:grpSpPr>
        <p:sp>
          <p:nvSpPr>
            <p:cNvPr id="124" name="Oval 123">
              <a:extLst>
                <a:ext uri="{FF2B5EF4-FFF2-40B4-BE49-F238E27FC236}">
                  <a16:creationId xmlns:a16="http://schemas.microsoft.com/office/drawing/2014/main" id="{B1E84B47-E900-334B-BD90-F466ACBE3015}"/>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25" name="Oval 124">
              <a:extLst>
                <a:ext uri="{FF2B5EF4-FFF2-40B4-BE49-F238E27FC236}">
                  <a16:creationId xmlns:a16="http://schemas.microsoft.com/office/drawing/2014/main" id="{B35DB653-A128-A84C-B726-16D6476BE684}"/>
                </a:ext>
              </a:extLst>
            </p:cNvPr>
            <p:cNvSpPr/>
            <p:nvPr/>
          </p:nvSpPr>
          <p:spPr>
            <a:xfrm>
              <a:off x="3049014" y="6864917"/>
              <a:ext cx="133652" cy="133650"/>
            </a:xfrm>
            <a:prstGeom prst="ellipse">
              <a:avLst/>
            </a:prstGeom>
            <a:gradFill>
              <a:gsLst>
                <a:gs pos="2000">
                  <a:srgbClr val="8638C3"/>
                </a:gs>
                <a:gs pos="100000">
                  <a:srgbClr val="7030A0"/>
                </a:gs>
              </a:gsLst>
              <a:path path="circle">
                <a:fillToRect l="50000" t="-80000" r="50000" b="180000"/>
              </a:path>
            </a:gradFill>
            <a:ln w="31750">
              <a:noFill/>
            </a:ln>
            <a:effectLst>
              <a:outerShdw blurRad="127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2" name="TextBox 1">
            <a:extLst>
              <a:ext uri="{FF2B5EF4-FFF2-40B4-BE49-F238E27FC236}">
                <a16:creationId xmlns:a16="http://schemas.microsoft.com/office/drawing/2014/main" id="{BA3C8589-0481-D549-AF47-32C557F81735}"/>
              </a:ext>
            </a:extLst>
          </p:cNvPr>
          <p:cNvSpPr txBox="1"/>
          <p:nvPr userDrawn="1"/>
        </p:nvSpPr>
        <p:spPr>
          <a:xfrm>
            <a:off x="7471176" y="1327923"/>
            <a:ext cx="4825943" cy="523220"/>
          </a:xfrm>
          <a:prstGeom prst="rect">
            <a:avLst/>
          </a:prstGeom>
          <a:noFill/>
        </p:spPr>
        <p:txBody>
          <a:bodyPr wrap="square" rtlCol="0">
            <a:spAutoFit/>
          </a:bodyPr>
          <a:lstStyle/>
          <a:p>
            <a:pPr algn="ctr"/>
            <a:r>
              <a:rPr lang="en-US" sz="2800" b="1" spc="300" dirty="0">
                <a:solidFill>
                  <a:srgbClr val="C00000"/>
                </a:solidFill>
                <a:latin typeface="Arial" panose="020B0604020202020204" pitchFamily="34" charset="0"/>
                <a:cs typeface="Arial" panose="020B0604020202020204" pitchFamily="34" charset="0"/>
              </a:rPr>
              <a:t>WE’RE BUILDING A</a:t>
            </a:r>
          </a:p>
        </p:txBody>
      </p:sp>
      <p:sp>
        <p:nvSpPr>
          <p:cNvPr id="32" name="TextBox 31">
            <a:extLst>
              <a:ext uri="{FF2B5EF4-FFF2-40B4-BE49-F238E27FC236}">
                <a16:creationId xmlns:a16="http://schemas.microsoft.com/office/drawing/2014/main" id="{4A5CA185-1FA8-BB49-9CC4-6AA4F6A59AE0}"/>
              </a:ext>
            </a:extLst>
          </p:cNvPr>
          <p:cNvSpPr txBox="1"/>
          <p:nvPr userDrawn="1"/>
        </p:nvSpPr>
        <p:spPr>
          <a:xfrm>
            <a:off x="4946078" y="1974237"/>
            <a:ext cx="9835084" cy="780214"/>
          </a:xfrm>
          <a:prstGeom prst="rect">
            <a:avLst/>
          </a:prstGeom>
          <a:noFill/>
        </p:spPr>
        <p:txBody>
          <a:bodyPr wrap="square" rtlCol="0">
            <a:spAutoFit/>
          </a:bodyPr>
          <a:lstStyle/>
          <a:p>
            <a:pPr lvl="0" algn="ctr"/>
            <a:r>
              <a:rPr lang="en-US" sz="4470" dirty="0">
                <a:solidFill>
                  <a:srgbClr val="7030A0"/>
                </a:solidFill>
              </a:rPr>
              <a:t>a trusted internet for Canadians</a:t>
            </a:r>
          </a:p>
        </p:txBody>
      </p:sp>
    </p:spTree>
    <p:extLst>
      <p:ext uri="{BB962C8B-B14F-4D97-AF65-F5344CB8AC3E}">
        <p14:creationId xmlns:p14="http://schemas.microsoft.com/office/powerpoint/2010/main" val="111131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3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C91F-E095-0C4C-A37F-44E9F364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F2609-3F58-8349-A4C7-FB7674A077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B632C-D01A-5545-9226-8027185F46E4}"/>
              </a:ext>
            </a:extLst>
          </p:cNvPr>
          <p:cNvSpPr>
            <a:spLocks noGrp="1"/>
          </p:cNvSpPr>
          <p:nvPr>
            <p:ph type="dt" sz="half" idx="10"/>
          </p:nvPr>
        </p:nvSpPr>
        <p:spPr/>
        <p:txBody>
          <a:bodyPr/>
          <a:lstStyle/>
          <a:p>
            <a:fld id="{425F7270-9F56-9C44-B990-09453E14D7B9}" type="datetimeFigureOut">
              <a:rPr lang="en-US" smtClean="0"/>
              <a:t>9/16/2020</a:t>
            </a:fld>
            <a:endParaRPr lang="en-US"/>
          </a:p>
        </p:txBody>
      </p:sp>
      <p:sp>
        <p:nvSpPr>
          <p:cNvPr id="5" name="Footer Placeholder 4">
            <a:extLst>
              <a:ext uri="{FF2B5EF4-FFF2-40B4-BE49-F238E27FC236}">
                <a16:creationId xmlns:a16="http://schemas.microsoft.com/office/drawing/2014/main" id="{1E5CE7F3-9731-FB42-9E3B-93B736176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4CF0D-8E19-BF4E-8EC7-E86FE0B8A3B3}"/>
              </a:ext>
            </a:extLst>
          </p:cNvPr>
          <p:cNvSpPr>
            <a:spLocks noGrp="1"/>
          </p:cNvSpPr>
          <p:nvPr>
            <p:ph type="sldNum" sz="quarter" idx="12"/>
          </p:nvPr>
        </p:nvSpPr>
        <p:spPr/>
        <p:txBody>
          <a:bodyPr/>
          <a:lstStyle/>
          <a:p>
            <a:fld id="{F152743C-A4F5-514C-857C-DBC1EEF30BFC}" type="slidenum">
              <a:rPr lang="en-US" smtClean="0"/>
              <a:t>‹#›</a:t>
            </a:fld>
            <a:endParaRPr lang="en-US"/>
          </a:p>
        </p:txBody>
      </p:sp>
    </p:spTree>
    <p:extLst>
      <p:ext uri="{BB962C8B-B14F-4D97-AF65-F5344CB8AC3E}">
        <p14:creationId xmlns:p14="http://schemas.microsoft.com/office/powerpoint/2010/main" val="192311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11C3974-EE4A-E445-9132-E58D4A98FB0F}"/>
              </a:ext>
            </a:extLst>
          </p:cNvPr>
          <p:cNvSpPr>
            <a:spLocks noGrp="1"/>
          </p:cNvSpPr>
          <p:nvPr>
            <p:ph sz="quarter" idx="10" hasCustomPrompt="1"/>
          </p:nvPr>
        </p:nvSpPr>
        <p:spPr>
          <a:xfrm>
            <a:off x="5111261" y="2470081"/>
            <a:ext cx="11723078" cy="3766596"/>
          </a:xfrm>
          <a:prstGeom prst="rect">
            <a:avLst/>
          </a:prstGeom>
        </p:spPr>
        <p:txBody>
          <a:bodyPr>
            <a:normAutofit/>
          </a:bodyPr>
          <a:lstStyle>
            <a:lvl1pPr marL="0" indent="0">
              <a:lnSpc>
                <a:spcPct val="150000"/>
              </a:lnSpc>
              <a:buNone/>
              <a:defRPr sz="48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 brand for a company is like a reputation for a person. You earn reputation by trying to do hard things.</a:t>
            </a:r>
          </a:p>
        </p:txBody>
      </p:sp>
      <p:sp>
        <p:nvSpPr>
          <p:cNvPr id="9" name="Content Placeholder 4">
            <a:extLst>
              <a:ext uri="{FF2B5EF4-FFF2-40B4-BE49-F238E27FC236}">
                <a16:creationId xmlns:a16="http://schemas.microsoft.com/office/drawing/2014/main" id="{8C7877F6-03E5-DD44-888B-CDC53C71335D}"/>
              </a:ext>
            </a:extLst>
          </p:cNvPr>
          <p:cNvSpPr>
            <a:spLocks noGrp="1"/>
          </p:cNvSpPr>
          <p:nvPr>
            <p:ph sz="quarter" idx="12" hasCustomPrompt="1"/>
          </p:nvPr>
        </p:nvSpPr>
        <p:spPr>
          <a:xfrm>
            <a:off x="5111261" y="6549140"/>
            <a:ext cx="11723078" cy="695722"/>
          </a:xfrm>
          <a:prstGeom prst="rect">
            <a:avLst/>
          </a:prstGeom>
        </p:spPr>
        <p:txBody>
          <a:bodyPr>
            <a:normAutofit/>
          </a:bodyPr>
          <a:lstStyle>
            <a:lvl1pPr marL="0" indent="0">
              <a:lnSpc>
                <a:spcPct val="150000"/>
              </a:lnSpc>
              <a:buNone/>
              <a:defRPr sz="2800" b="1"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INSERT SPEAKER NAME</a:t>
            </a:r>
          </a:p>
        </p:txBody>
      </p:sp>
      <p:sp>
        <p:nvSpPr>
          <p:cNvPr id="10" name="Rectangle 9">
            <a:extLst>
              <a:ext uri="{FF2B5EF4-FFF2-40B4-BE49-F238E27FC236}">
                <a16:creationId xmlns:a16="http://schemas.microsoft.com/office/drawing/2014/main" id="{94942E6D-986F-4E4E-B6B3-A07B0CEE20CD}"/>
              </a:ext>
            </a:extLst>
          </p:cNvPr>
          <p:cNvSpPr/>
          <p:nvPr userDrawn="1"/>
        </p:nvSpPr>
        <p:spPr>
          <a:xfrm>
            <a:off x="2468562" y="1822009"/>
            <a:ext cx="2197113" cy="5001369"/>
          </a:xfrm>
          <a:prstGeom prst="rect">
            <a:avLst/>
          </a:prstGeom>
        </p:spPr>
        <p:txBody>
          <a:bodyPr wrap="square">
            <a:spAutoFit/>
          </a:bodyPr>
          <a:lstStyle/>
          <a:p>
            <a:r>
              <a:rPr lang="en-US" sz="31900" b="1" dirty="0">
                <a:solidFill>
                  <a:schemeClr val="bg1"/>
                </a:solidFill>
              </a:rPr>
              <a:t>“</a:t>
            </a:r>
          </a:p>
        </p:txBody>
      </p:sp>
    </p:spTree>
    <p:extLst>
      <p:ext uri="{BB962C8B-B14F-4D97-AF65-F5344CB8AC3E}">
        <p14:creationId xmlns:p14="http://schemas.microsoft.com/office/powerpoint/2010/main" val="180595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90A474D8-61A1-A949-8457-72D25446EAAF}"/>
              </a:ext>
            </a:extLst>
          </p:cNvPr>
          <p:cNvSpPr>
            <a:spLocks noGrp="1"/>
          </p:cNvSpPr>
          <p:nvPr>
            <p:ph type="pic" sz="quarter" idx="12"/>
          </p:nvPr>
        </p:nvSpPr>
        <p:spPr>
          <a:xfrm>
            <a:off x="0" y="274638"/>
            <a:ext cx="19477038" cy="10698162"/>
          </a:xfrm>
          <a:prstGeom prst="rect">
            <a:avLst/>
          </a:prstGeom>
        </p:spPr>
        <p:txBody>
          <a:bodyPr/>
          <a:lstStyle>
            <a:lvl1pPr>
              <a:defRPr sz="2400"/>
            </a:lvl1pPr>
          </a:lstStyle>
          <a:p>
            <a:endParaRPr lang="en-US" dirty="0"/>
          </a:p>
        </p:txBody>
      </p:sp>
    </p:spTree>
    <p:extLst>
      <p:ext uri="{BB962C8B-B14F-4D97-AF65-F5344CB8AC3E}">
        <p14:creationId xmlns:p14="http://schemas.microsoft.com/office/powerpoint/2010/main" val="233099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64060"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p:nvPr>
        </p:nvSpPr>
        <p:spPr>
          <a:xfrm>
            <a:off x="1411363" y="1750580"/>
            <a:ext cx="16654385"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5">
            <a:extLst>
              <a:ext uri="{FF2B5EF4-FFF2-40B4-BE49-F238E27FC236}">
                <a16:creationId xmlns:a16="http://schemas.microsoft.com/office/drawing/2014/main" id="{E6F5B21B-0C05-B044-B85E-372B5987093F}"/>
              </a:ext>
            </a:extLst>
          </p:cNvPr>
          <p:cNvSpPr>
            <a:spLocks noGrp="1"/>
          </p:cNvSpPr>
          <p:nvPr>
            <p:ph sz="quarter" idx="15" hasCustomPrompt="1"/>
          </p:nvPr>
        </p:nvSpPr>
        <p:spPr>
          <a:xfrm>
            <a:off x="1411289" y="3023779"/>
            <a:ext cx="16664060" cy="5815457"/>
          </a:xfrm>
          <a:prstGeom prst="rect">
            <a:avLst/>
          </a:prstGeom>
        </p:spPr>
        <p:txBody>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sz="2400">
                <a:solidFill>
                  <a:schemeClr val="tx1">
                    <a:lumMod val="85000"/>
                    <a:lumOff val="15000"/>
                  </a:schemeClr>
                </a:solidFill>
              </a:defRPr>
            </a:lvl1pPr>
          </a:lstStyle>
          <a:p>
            <a:pPr lvl="0"/>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271825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8850"/>
            <a:ext cx="8096996" cy="6050090"/>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29">
            <a:extLst>
              <a:ext uri="{FF2B5EF4-FFF2-40B4-BE49-F238E27FC236}">
                <a16:creationId xmlns:a16="http://schemas.microsoft.com/office/drawing/2014/main" id="{D668BE34-9694-F444-BDF0-E07A50629170}"/>
              </a:ext>
            </a:extLst>
          </p:cNvPr>
          <p:cNvSpPr>
            <a:spLocks noGrp="1"/>
          </p:cNvSpPr>
          <p:nvPr>
            <p:ph sz="quarter" idx="15" hasCustomPrompt="1"/>
          </p:nvPr>
        </p:nvSpPr>
        <p:spPr>
          <a:xfrm>
            <a:off x="9968754" y="3017850"/>
            <a:ext cx="8096998"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320723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8850"/>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29">
            <a:extLst>
              <a:ext uri="{FF2B5EF4-FFF2-40B4-BE49-F238E27FC236}">
                <a16:creationId xmlns:a16="http://schemas.microsoft.com/office/drawing/2014/main" id="{D668BE34-9694-F444-BDF0-E07A50629170}"/>
              </a:ext>
            </a:extLst>
          </p:cNvPr>
          <p:cNvSpPr>
            <a:spLocks noGrp="1"/>
          </p:cNvSpPr>
          <p:nvPr>
            <p:ph sz="quarter" idx="15" hasCustomPrompt="1"/>
          </p:nvPr>
        </p:nvSpPr>
        <p:spPr>
          <a:xfrm>
            <a:off x="7181010" y="3017851"/>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7" name="Content Placeholder 29">
            <a:extLst>
              <a:ext uri="{FF2B5EF4-FFF2-40B4-BE49-F238E27FC236}">
                <a16:creationId xmlns:a16="http://schemas.microsoft.com/office/drawing/2014/main" id="{42EACA62-E015-9C42-9AB6-9F37351CC0A2}"/>
              </a:ext>
            </a:extLst>
          </p:cNvPr>
          <p:cNvSpPr>
            <a:spLocks noGrp="1"/>
          </p:cNvSpPr>
          <p:nvPr>
            <p:ph sz="quarter" idx="16" hasCustomPrompt="1"/>
          </p:nvPr>
        </p:nvSpPr>
        <p:spPr>
          <a:xfrm>
            <a:off x="12925629" y="3017851"/>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136201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30000">
              <a:schemeClr val="bg1"/>
            </a:gs>
            <a:gs pos="100000">
              <a:schemeClr val="bg1">
                <a:lumMod val="8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C91E29A-ADD2-44A1-B44F-089A4C66EC5C}"/>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6" name="TextBox 15">
            <a:extLst>
              <a:ext uri="{FF2B5EF4-FFF2-40B4-BE49-F238E27FC236}">
                <a16:creationId xmlns:a16="http://schemas.microsoft.com/office/drawing/2014/main" id="{7735A50B-EE5E-4A42-86C3-FE9C95A8CB5A}"/>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Arial" panose="020B0604020202020204" pitchFamily="34" charset="0"/>
                <a:ea typeface="Verdana" panose="020B0604030504040204" pitchFamily="34" charset="0"/>
                <a:cs typeface="Arial" panose="020B0604020202020204" pitchFamily="34" charset="0"/>
              </a:rPr>
              <a:t>WWW.CIRA.CA</a:t>
            </a:r>
          </a:p>
        </p:txBody>
      </p:sp>
      <p:pic>
        <p:nvPicPr>
          <p:cNvPr id="4" name="Picture 3">
            <a:extLst>
              <a:ext uri="{FF2B5EF4-FFF2-40B4-BE49-F238E27FC236}">
                <a16:creationId xmlns:a16="http://schemas.microsoft.com/office/drawing/2014/main" id="{3F93AA7F-A0A9-9C4E-831E-73033C66893B}"/>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434560" y="9562715"/>
            <a:ext cx="2222151" cy="1111075"/>
          </a:xfrm>
          <a:prstGeom prst="rect">
            <a:avLst/>
          </a:prstGeom>
        </p:spPr>
      </p:pic>
      <p:sp>
        <p:nvSpPr>
          <p:cNvPr id="12" name="Rectangle 11">
            <a:extLst>
              <a:ext uri="{FF2B5EF4-FFF2-40B4-BE49-F238E27FC236}">
                <a16:creationId xmlns:a16="http://schemas.microsoft.com/office/drawing/2014/main" id="{783299A2-D190-1441-A79F-D6E06B265CF2}"/>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SIPCMContentMarking" descr="{&quot;HashCode&quot;:1839975045,&quot;Placement&quot;:&quot;Footer&quot;,&quot;Top&quot;:840.65155,&quot;Left&quot;:0.0,&quot;SlideWidth&quot;:1533,&quot;SlideHeight&quot;:864}"/>
          <p:cNvSpPr txBox="1"/>
          <p:nvPr userDrawn="1"/>
        </p:nvSpPr>
        <p:spPr>
          <a:xfrm>
            <a:off x="0" y="10676275"/>
            <a:ext cx="2316544"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000000"/>
                </a:solidFill>
                <a:latin typeface="Calibri" panose="020F0502020204030204" pitchFamily="34" charset="0"/>
              </a:rPr>
              <a:t>CLASSIFICATION:CONFIDENTIAL</a:t>
            </a:r>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085604113"/>
      </p:ext>
    </p:extLst>
  </p:cSld>
  <p:clrMap bg1="lt1" tx1="dk1" bg2="lt2" tx2="dk2" accent1="accent1" accent2="accent2" accent3="accent3" accent4="accent4" accent5="accent5" accent6="accent6" hlink="hlink" folHlink="folHlink"/>
  <p:sldLayoutIdLst>
    <p:sldLayoutId id="2147483665" r:id="rId1"/>
    <p:sldLayoutId id="2147483711" r:id="rId2"/>
    <p:sldLayoutId id="2147483720" r:id="rId3"/>
    <p:sldLayoutId id="2147483726" r:id="rId4"/>
    <p:sldLayoutId id="2147483702" r:id="rId5"/>
    <p:sldLayoutId id="2147483721" r:id="rId6"/>
    <p:sldLayoutId id="2147483722" r:id="rId7"/>
    <p:sldLayoutId id="2147483724" r:id="rId8"/>
    <p:sldLayoutId id="2147483723" r:id="rId9"/>
    <p:sldLayoutId id="2147483725" r:id="rId10"/>
    <p:sldLayoutId id="2147483712" r:id="rId11"/>
    <p:sldLayoutId id="2147483713" r:id="rId12"/>
    <p:sldLayoutId id="2147483716" r:id="rId13"/>
    <p:sldLayoutId id="2147483651"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715" r:id="rId23"/>
    <p:sldLayoutId id="2147483672" r:id="rId24"/>
    <p:sldLayoutId id="2147483673" r:id="rId25"/>
    <p:sldLayoutId id="2147483674" r:id="rId26"/>
    <p:sldLayoutId id="2147483675" r:id="rId27"/>
    <p:sldLayoutId id="2147483676" r:id="rId28"/>
    <p:sldLayoutId id="2147483678" r:id="rId29"/>
    <p:sldLayoutId id="2147483683" r:id="rId30"/>
    <p:sldLayoutId id="2147483681" r:id="rId31"/>
    <p:sldLayoutId id="2147483714" r:id="rId32"/>
    <p:sldLayoutId id="2147483682" r:id="rId33"/>
    <p:sldLayoutId id="2147483684" r:id="rId34"/>
    <p:sldLayoutId id="2147483687" r:id="rId35"/>
    <p:sldLayoutId id="2147483689" r:id="rId36"/>
    <p:sldLayoutId id="2147483694" r:id="rId37"/>
    <p:sldLayoutId id="2147483695" r:id="rId38"/>
    <p:sldLayoutId id="2147483696" r:id="rId39"/>
    <p:sldLayoutId id="2147483701" r:id="rId40"/>
    <p:sldLayoutId id="2147483699" r:id="rId41"/>
    <p:sldLayoutId id="2147483705" r:id="rId42"/>
    <p:sldLayoutId id="2147483718" r:id="rId43"/>
    <p:sldLayoutId id="2147483719" r:id="rId44"/>
    <p:sldLayoutId id="2147483727" r:id="rId4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460745" rtl="0" eaLnBrk="1" latinLnBrk="0" hangingPunct="1">
        <a:lnSpc>
          <a:spcPct val="90000"/>
        </a:lnSpc>
        <a:spcBef>
          <a:spcPct val="0"/>
        </a:spcBef>
        <a:buNone/>
        <a:defRPr sz="7029" kern="1200">
          <a:solidFill>
            <a:schemeClr val="tx1"/>
          </a:solidFill>
          <a:latin typeface="+mj-lt"/>
          <a:ea typeface="+mj-ea"/>
          <a:cs typeface="+mj-cs"/>
        </a:defRPr>
      </a:lvl1pPr>
    </p:titleStyle>
    <p:body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p:bodyStyle>
    <p:otherStyle>
      <a:defPPr>
        <a:defRPr lang="en-US"/>
      </a:defPPr>
      <a:lvl1pPr marL="0" algn="l" defTabSz="1460745" rtl="0" eaLnBrk="1" latinLnBrk="0" hangingPunct="1">
        <a:defRPr sz="2876" kern="1200">
          <a:solidFill>
            <a:schemeClr val="tx1"/>
          </a:solidFill>
          <a:latin typeface="+mn-lt"/>
          <a:ea typeface="+mn-ea"/>
          <a:cs typeface="+mn-cs"/>
        </a:defRPr>
      </a:lvl1pPr>
      <a:lvl2pPr marL="730374" algn="l" defTabSz="1460745" rtl="0" eaLnBrk="1" latinLnBrk="0" hangingPunct="1">
        <a:defRPr sz="2876" kern="1200">
          <a:solidFill>
            <a:schemeClr val="tx1"/>
          </a:solidFill>
          <a:latin typeface="+mn-lt"/>
          <a:ea typeface="+mn-ea"/>
          <a:cs typeface="+mn-cs"/>
        </a:defRPr>
      </a:lvl2pPr>
      <a:lvl3pPr marL="1460745" algn="l" defTabSz="1460745" rtl="0" eaLnBrk="1" latinLnBrk="0" hangingPunct="1">
        <a:defRPr sz="2876" kern="1200">
          <a:solidFill>
            <a:schemeClr val="tx1"/>
          </a:solidFill>
          <a:latin typeface="+mn-lt"/>
          <a:ea typeface="+mn-ea"/>
          <a:cs typeface="+mn-cs"/>
        </a:defRPr>
      </a:lvl3pPr>
      <a:lvl4pPr marL="2191116" algn="l" defTabSz="1460745" rtl="0" eaLnBrk="1" latinLnBrk="0" hangingPunct="1">
        <a:defRPr sz="2876" kern="1200">
          <a:solidFill>
            <a:schemeClr val="tx1"/>
          </a:solidFill>
          <a:latin typeface="+mn-lt"/>
          <a:ea typeface="+mn-ea"/>
          <a:cs typeface="+mn-cs"/>
        </a:defRPr>
      </a:lvl4pPr>
      <a:lvl5pPr marL="2921487" algn="l" defTabSz="1460745" rtl="0" eaLnBrk="1" latinLnBrk="0" hangingPunct="1">
        <a:defRPr sz="2876" kern="1200">
          <a:solidFill>
            <a:schemeClr val="tx1"/>
          </a:solidFill>
          <a:latin typeface="+mn-lt"/>
          <a:ea typeface="+mn-ea"/>
          <a:cs typeface="+mn-cs"/>
        </a:defRPr>
      </a:lvl5pPr>
      <a:lvl6pPr marL="3651861" algn="l" defTabSz="1460745" rtl="0" eaLnBrk="1" latinLnBrk="0" hangingPunct="1">
        <a:defRPr sz="2876" kern="1200">
          <a:solidFill>
            <a:schemeClr val="tx1"/>
          </a:solidFill>
          <a:latin typeface="+mn-lt"/>
          <a:ea typeface="+mn-ea"/>
          <a:cs typeface="+mn-cs"/>
        </a:defRPr>
      </a:lvl6pPr>
      <a:lvl7pPr marL="4382232" algn="l" defTabSz="1460745" rtl="0" eaLnBrk="1" latinLnBrk="0" hangingPunct="1">
        <a:defRPr sz="2876" kern="1200">
          <a:solidFill>
            <a:schemeClr val="tx1"/>
          </a:solidFill>
          <a:latin typeface="+mn-lt"/>
          <a:ea typeface="+mn-ea"/>
          <a:cs typeface="+mn-cs"/>
        </a:defRPr>
      </a:lvl7pPr>
      <a:lvl8pPr marL="5112606" algn="l" defTabSz="1460745" rtl="0" eaLnBrk="1" latinLnBrk="0" hangingPunct="1">
        <a:defRPr sz="2876" kern="1200">
          <a:solidFill>
            <a:schemeClr val="tx1"/>
          </a:solidFill>
          <a:latin typeface="+mn-lt"/>
          <a:ea typeface="+mn-ea"/>
          <a:cs typeface="+mn-cs"/>
        </a:defRPr>
      </a:lvl8pPr>
      <a:lvl9pPr marL="5842976" algn="l" defTabSz="1460745" rtl="0" eaLnBrk="1" latinLnBrk="0" hangingPunct="1">
        <a:defRPr sz="287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253C67-DE16-DE4D-B989-7AF324A53A37}"/>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8" name="TextBox 7">
            <a:extLst>
              <a:ext uri="{FF2B5EF4-FFF2-40B4-BE49-F238E27FC236}">
                <a16:creationId xmlns:a16="http://schemas.microsoft.com/office/drawing/2014/main" id="{1F417BC3-0868-D543-AF4E-3548E07BE7F3}"/>
              </a:ext>
            </a:extLst>
          </p:cNvPr>
          <p:cNvSpPr txBox="1"/>
          <p:nvPr userDrawn="1"/>
        </p:nvSpPr>
        <p:spPr>
          <a:xfrm>
            <a:off x="16428227" y="10118253"/>
            <a:ext cx="1741567" cy="307777"/>
          </a:xfrm>
          <a:prstGeom prst="rect">
            <a:avLst/>
          </a:prstGeom>
          <a:noFill/>
        </p:spPr>
        <p:txBody>
          <a:bodyPr wrap="none" rtlCol="0">
            <a:spAutoFit/>
          </a:bodyPr>
          <a:lstStyle/>
          <a:p>
            <a:pPr algn="l"/>
            <a:r>
              <a:rPr lang="en-US" sz="1400" b="0" spc="300" dirty="0">
                <a:solidFill>
                  <a:srgbClr val="C00000"/>
                </a:solidFill>
                <a:latin typeface="Nexa Light" panose="02000000000000000000" pitchFamily="50" charset="0"/>
                <a:ea typeface="Roboto Condensed" panose="02000000000000000000" pitchFamily="2" charset="0"/>
                <a:cs typeface="Segoe UI" panose="020B0502040204020203" pitchFamily="34" charset="0"/>
              </a:rPr>
              <a:t>SECTION TITLE</a:t>
            </a:r>
            <a:endParaRPr lang="id-ID" sz="1400" spc="300" dirty="0">
              <a:solidFill>
                <a:srgbClr val="C0000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9" name="TextBox 8">
            <a:extLst>
              <a:ext uri="{FF2B5EF4-FFF2-40B4-BE49-F238E27FC236}">
                <a16:creationId xmlns:a16="http://schemas.microsoft.com/office/drawing/2014/main" id="{FA09E401-3668-0D4B-9819-10AD98F52A82}"/>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sp>
        <p:nvSpPr>
          <p:cNvPr id="2" name="MSIPCMContentMarking" descr="{&quot;HashCode&quot;:1839975045,&quot;Placement&quot;:&quot;Footer&quot;,&quot;Top&quot;:840.65155,&quot;Left&quot;:0.0,&quot;SlideWidth&quot;:1533,&quot;SlideHeight&quot;:864}"/>
          <p:cNvSpPr txBox="1"/>
          <p:nvPr userDrawn="1"/>
        </p:nvSpPr>
        <p:spPr>
          <a:xfrm>
            <a:off x="0" y="10676275"/>
            <a:ext cx="2316544"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000000"/>
                </a:solidFill>
                <a:latin typeface="Calibri" panose="020F0502020204030204" pitchFamily="34" charset="0"/>
              </a:rPr>
              <a:t>CLASSIFICATION:CONFIDENTIAL</a:t>
            </a:r>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65982097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5.xml"/><Relationship Id="rId1" Type="http://schemas.openxmlformats.org/officeDocument/2006/relationships/tags" Target="../tags/tag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5.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45.xml"/><Relationship Id="rId5" Type="http://schemas.openxmlformats.org/officeDocument/2006/relationships/image" Target="../media/image2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5.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5.xml"/><Relationship Id="rId5" Type="http://schemas.openxmlformats.org/officeDocument/2006/relationships/image" Target="../media/image14.png"/><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45.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E342265-4C8A-D749-BE13-502B9AE59775}"/>
              </a:ext>
            </a:extLst>
          </p:cNvPr>
          <p:cNvSpPr>
            <a:spLocks noGrp="1"/>
          </p:cNvSpPr>
          <p:nvPr>
            <p:ph sz="quarter" idx="10"/>
          </p:nvPr>
        </p:nvSpPr>
        <p:spPr>
          <a:xfrm>
            <a:off x="3477243" y="3794510"/>
            <a:ext cx="11723078" cy="1620525"/>
          </a:xfrm>
        </p:spPr>
        <p:txBody>
          <a:bodyPr>
            <a:normAutofit fontScale="62500" lnSpcReduction="20000"/>
          </a:bodyPr>
          <a:lstStyle/>
          <a:p>
            <a:r>
              <a:rPr lang="en-US" dirty="0" err="1"/>
              <a:t>Registre</a:t>
            </a:r>
            <a:r>
              <a:rPr lang="en-US" dirty="0"/>
              <a:t> </a:t>
            </a:r>
            <a:r>
              <a:rPr lang="en-US" dirty="0" err="1"/>
              <a:t>d’IdO</a:t>
            </a:r>
            <a:r>
              <a:rPr lang="en-US" dirty="0"/>
              <a:t> </a:t>
            </a:r>
            <a:r>
              <a:rPr lang="en-US" dirty="0" err="1"/>
              <a:t>sécurisé</a:t>
            </a:r>
            <a:r>
              <a:rPr lang="en-US" dirty="0"/>
              <a:t> de </a:t>
            </a:r>
            <a:r>
              <a:rPr lang="en-US" dirty="0" err="1"/>
              <a:t>l’ACEI</a:t>
            </a:r>
            <a:endParaRPr lang="en-US" dirty="0"/>
          </a:p>
        </p:txBody>
      </p:sp>
      <p:sp>
        <p:nvSpPr>
          <p:cNvPr id="6" name="Content Placeholder 4">
            <a:extLst>
              <a:ext uri="{FF2B5EF4-FFF2-40B4-BE49-F238E27FC236}">
                <a16:creationId xmlns:a16="http://schemas.microsoft.com/office/drawing/2014/main" id="{2D10EBA4-2442-5044-AD2D-9B576EE25F7A}"/>
              </a:ext>
            </a:extLst>
          </p:cNvPr>
          <p:cNvSpPr txBox="1">
            <a:spLocks/>
          </p:cNvSpPr>
          <p:nvPr/>
        </p:nvSpPr>
        <p:spPr>
          <a:xfrm>
            <a:off x="5304800" y="7729362"/>
            <a:ext cx="8225046" cy="1254217"/>
          </a:xfrm>
          <a:prstGeom prst="rect">
            <a:avLst/>
          </a:prstGeom>
        </p:spPr>
        <p:txBody>
          <a:bodyPr>
            <a:noAutofit/>
          </a:bodyPr>
          <a:lstStyle>
            <a:lvl1pPr marL="0" indent="0" algn="ctr" defTabSz="1460745" rtl="0" eaLnBrk="1" latinLnBrk="0" hangingPunct="1">
              <a:lnSpc>
                <a:spcPct val="150000"/>
              </a:lnSpc>
              <a:spcBef>
                <a:spcPts val="1598"/>
              </a:spcBef>
              <a:buFont typeface="Arial" panose="020B0604020202020204" pitchFamily="34" charset="0"/>
              <a:buNone/>
              <a:defRPr sz="3200" kern="1200" spc="300">
                <a:solidFill>
                  <a:schemeClr val="bg1"/>
                </a:solidFill>
                <a:latin typeface="+mn-lt"/>
                <a:ea typeface="+mn-ea"/>
                <a:cs typeface="+mn-cs"/>
              </a:defRPr>
            </a:lvl1pPr>
            <a:lvl2pPr marL="730371" indent="0" algn="l" defTabSz="1460745" rtl="0" eaLnBrk="1" latinLnBrk="0" hangingPunct="1">
              <a:lnSpc>
                <a:spcPct val="90000"/>
              </a:lnSpc>
              <a:spcBef>
                <a:spcPts val="799"/>
              </a:spcBef>
              <a:buFont typeface="Arial" panose="020B0604020202020204" pitchFamily="34" charset="0"/>
              <a:buNone/>
              <a:defRPr sz="3834" kern="1200">
                <a:solidFill>
                  <a:schemeClr val="tx1"/>
                </a:solidFill>
                <a:latin typeface="+mn-lt"/>
                <a:ea typeface="+mn-ea"/>
                <a:cs typeface="+mn-cs"/>
              </a:defRPr>
            </a:lvl2pPr>
            <a:lvl3pPr marL="1460745" indent="0" algn="l" defTabSz="1460745" rtl="0" eaLnBrk="1" latinLnBrk="0" hangingPunct="1">
              <a:lnSpc>
                <a:spcPct val="90000"/>
              </a:lnSpc>
              <a:spcBef>
                <a:spcPts val="799"/>
              </a:spcBef>
              <a:buFont typeface="Arial" panose="020B0604020202020204" pitchFamily="34" charset="0"/>
              <a:buNone/>
              <a:defRPr sz="3195" kern="1200">
                <a:solidFill>
                  <a:schemeClr val="tx1"/>
                </a:solidFill>
                <a:latin typeface="+mn-lt"/>
                <a:ea typeface="+mn-ea"/>
                <a:cs typeface="+mn-cs"/>
              </a:defRPr>
            </a:lvl3pPr>
            <a:lvl4pPr marL="2191116" indent="0" algn="l" defTabSz="1460745" rtl="0" eaLnBrk="1" latinLnBrk="0" hangingPunct="1">
              <a:lnSpc>
                <a:spcPct val="90000"/>
              </a:lnSpc>
              <a:spcBef>
                <a:spcPts val="799"/>
              </a:spcBef>
              <a:buFont typeface="Arial" panose="020B0604020202020204" pitchFamily="34" charset="0"/>
              <a:buNone/>
              <a:defRPr sz="2876" kern="1200">
                <a:solidFill>
                  <a:schemeClr val="tx1"/>
                </a:solidFill>
                <a:latin typeface="+mn-lt"/>
                <a:ea typeface="+mn-ea"/>
                <a:cs typeface="+mn-cs"/>
              </a:defRPr>
            </a:lvl4pPr>
            <a:lvl5pPr marL="2921490" indent="0" algn="l" defTabSz="1460745" rtl="0" eaLnBrk="1" latinLnBrk="0" hangingPunct="1">
              <a:lnSpc>
                <a:spcPct val="90000"/>
              </a:lnSpc>
              <a:spcBef>
                <a:spcPts val="799"/>
              </a:spcBef>
              <a:buFont typeface="Arial" panose="020B0604020202020204" pitchFamily="34" charset="0"/>
              <a:buNone/>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fr-CA" sz="2000" b="1" dirty="0"/>
              <a:t>Présenté par</a:t>
            </a:r>
          </a:p>
          <a:p>
            <a:r>
              <a:rPr lang="en-US" sz="2000" b="1" dirty="0" smtClean="0"/>
              <a:t>Jacques Latour, CTSO </a:t>
            </a:r>
          </a:p>
        </p:txBody>
      </p:sp>
      <p:grpSp>
        <p:nvGrpSpPr>
          <p:cNvPr id="8" name="Group 7"/>
          <p:cNvGrpSpPr/>
          <p:nvPr/>
        </p:nvGrpSpPr>
        <p:grpSpPr>
          <a:xfrm>
            <a:off x="7287351" y="1122687"/>
            <a:ext cx="3657917" cy="1920406"/>
            <a:chOff x="7287351" y="1122687"/>
            <a:chExt cx="3657917" cy="1920406"/>
          </a:xfrm>
        </p:grpSpPr>
        <p:pic>
          <p:nvPicPr>
            <p:cNvPr id="2" name="Picture 1"/>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3" name="Rectangle 2"/>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1941500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p:cNvSpPr/>
          <p:nvPr/>
        </p:nvSpPr>
        <p:spPr>
          <a:xfrm>
            <a:off x="10387758" y="2685644"/>
            <a:ext cx="4237848" cy="1402591"/>
          </a:xfrm>
          <a:prstGeom prst="roundRect">
            <a:avLst/>
          </a:prstGeom>
          <a:solidFill>
            <a:srgbClr val="2ED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19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8" name="Rounded Rectangle 67"/>
          <p:cNvSpPr/>
          <p:nvPr/>
        </p:nvSpPr>
        <p:spPr>
          <a:xfrm>
            <a:off x="10164459" y="2462345"/>
            <a:ext cx="4237848" cy="1402591"/>
          </a:xfrm>
          <a:prstGeom prst="roundRect">
            <a:avLst/>
          </a:prstGeom>
          <a:solidFill>
            <a:srgbClr val="0097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19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7" name="Rounded Rectangle 66"/>
          <p:cNvSpPr/>
          <p:nvPr/>
        </p:nvSpPr>
        <p:spPr>
          <a:xfrm>
            <a:off x="10763823" y="8782813"/>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5" name="Rounded Rectangle 64"/>
          <p:cNvSpPr/>
          <p:nvPr/>
        </p:nvSpPr>
        <p:spPr>
          <a:xfrm>
            <a:off x="10540524" y="8559514"/>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3" name="Rounded Rectangle 62"/>
          <p:cNvSpPr/>
          <p:nvPr/>
        </p:nvSpPr>
        <p:spPr>
          <a:xfrm>
            <a:off x="5609419" y="4315985"/>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Customer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Generic Mobile IoT Device</a:t>
            </a:r>
          </a:p>
        </p:txBody>
      </p:sp>
      <p:sp>
        <p:nvSpPr>
          <p:cNvPr id="62" name="Rounded Rectangle 61"/>
          <p:cNvSpPr/>
          <p:nvPr/>
        </p:nvSpPr>
        <p:spPr>
          <a:xfrm>
            <a:off x="5386120" y="4092686"/>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Customer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Generic Mobile IoT Device</a:t>
            </a:r>
          </a:p>
        </p:txBody>
      </p:sp>
      <p:cxnSp>
        <p:nvCxnSpPr>
          <p:cNvPr id="89" name="Straight Connector 88"/>
          <p:cNvCxnSpPr>
            <a:stCxn id="70" idx="2"/>
            <a:endCxn id="33" idx="0"/>
          </p:cNvCxnSpPr>
          <p:nvPr/>
        </p:nvCxnSpPr>
        <p:spPr>
          <a:xfrm>
            <a:off x="12053427" y="1698643"/>
            <a:ext cx="6657" cy="5404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044936" y="4043325"/>
            <a:ext cx="1109" cy="8978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162822" y="3869388"/>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lvl="0" algn="ctr">
              <a:defRPr/>
            </a:pPr>
            <a:r>
              <a:rPr lang="en-GB" sz="2876" b="1" dirty="0" err="1">
                <a:solidFill>
                  <a:srgbClr val="FFFFFF"/>
                </a:solidFill>
              </a:rPr>
              <a:t>Appareil</a:t>
            </a:r>
            <a:r>
              <a:rPr lang="en-GB" sz="2876" b="1" dirty="0">
                <a:solidFill>
                  <a:srgbClr val="FFFFFF"/>
                </a:solidFill>
              </a:rPr>
              <a:t> </a:t>
            </a:r>
            <a:r>
              <a:rPr lang="en-GB" sz="2876" b="1" dirty="0" err="1">
                <a:solidFill>
                  <a:srgbClr val="FFFFFF"/>
                </a:solidFill>
              </a:rPr>
              <a:t>d’IdO</a:t>
            </a:r>
            <a:r>
              <a:rPr lang="en-GB" sz="2876" b="1" dirty="0">
                <a:solidFill>
                  <a:srgbClr val="FFFFFF"/>
                </a:solidFill>
              </a:rPr>
              <a:t> </a:t>
            </a:r>
          </a:p>
          <a:p>
            <a:pPr lvl="0" algn="ctr">
              <a:defRPr/>
            </a:pPr>
            <a:r>
              <a:rPr lang="en-GB" sz="2876" b="1" dirty="0" err="1">
                <a:solidFill>
                  <a:srgbClr val="FFFFFF"/>
                </a:solidFill>
              </a:rPr>
              <a:t>générique</a:t>
            </a:r>
            <a:endParaRPr lang="en-GB" sz="2876" b="1" dirty="0">
              <a:solidFill>
                <a:srgbClr val="FFFFFF"/>
              </a:solidFill>
            </a:endParaRPr>
          </a:p>
        </p:txBody>
      </p:sp>
      <p:sp>
        <p:nvSpPr>
          <p:cNvPr id="30" name="Rounded Rectangle 29"/>
          <p:cNvSpPr/>
          <p:nvPr/>
        </p:nvSpPr>
        <p:spPr>
          <a:xfrm>
            <a:off x="5320252" y="5649574"/>
            <a:ext cx="2687211" cy="22499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556" b="1" i="0" u="none" strike="noStrike" kern="1200" cap="none" spc="0" normalizeH="0" baseline="0" noProof="0" dirty="0" err="1">
                <a:ln>
                  <a:noFill/>
                </a:ln>
                <a:solidFill>
                  <a:srgbClr val="000000"/>
                </a:solidFill>
                <a:effectLst/>
                <a:uLnTx/>
                <a:uFillTx/>
                <a:latin typeface="Arial" panose="020B0604020202020204"/>
                <a:ea typeface="+mn-ea"/>
                <a:cs typeface="+mn-cs"/>
              </a:rPr>
              <a:t>eSIM</a:t>
            </a:r>
            <a:endParaRPr kumimoji="0" lang="en-GB" sz="2556"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Rounded Rectangle 32"/>
          <p:cNvSpPr/>
          <p:nvPr/>
        </p:nvSpPr>
        <p:spPr>
          <a:xfrm>
            <a:off x="9941160" y="2239046"/>
            <a:ext cx="4237848" cy="140259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0" algn="ctr">
              <a:defRPr/>
            </a:pPr>
            <a:r>
              <a:rPr lang="fr-FR" sz="2876" b="1" dirty="0">
                <a:solidFill>
                  <a:srgbClr val="FFFFFF"/>
                </a:solidFill>
              </a:rPr>
              <a:t>Fournisseurs de</a:t>
            </a:r>
          </a:p>
          <a:p>
            <a:pPr lvl="0" algn="ctr">
              <a:defRPr/>
            </a:pPr>
            <a:r>
              <a:rPr lang="fr-FR" sz="2876" b="1" dirty="0">
                <a:solidFill>
                  <a:srgbClr val="FFFFFF"/>
                </a:solidFill>
              </a:rPr>
              <a:t>services d'application (FSA)</a:t>
            </a:r>
          </a:p>
        </p:txBody>
      </p:sp>
      <p:sp>
        <p:nvSpPr>
          <p:cNvPr id="36" name="Rounded Rectangle 35"/>
          <p:cNvSpPr/>
          <p:nvPr/>
        </p:nvSpPr>
        <p:spPr>
          <a:xfrm>
            <a:off x="5578258" y="6446692"/>
            <a:ext cx="2183547" cy="1144346"/>
          </a:xfrm>
          <a:prstGeom prst="roundRect">
            <a:avLst>
              <a:gd name="adj" fmla="val 811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95" b="1" i="0" u="none" strike="noStrike" kern="1200" cap="none" spc="0" normalizeH="0" baseline="0" noProof="0" dirty="0" err="1" smtClean="0">
                <a:ln>
                  <a:noFill/>
                </a:ln>
                <a:solidFill>
                  <a:srgbClr val="FFFFFF"/>
                </a:solidFill>
                <a:effectLst/>
                <a:uLnTx/>
                <a:uFillTx/>
                <a:latin typeface="Arial" panose="020B0604020202020204"/>
                <a:ea typeface="+mn-ea"/>
                <a:cs typeface="+mn-cs"/>
              </a:rPr>
              <a:t>IoTSAFE</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Rounded Rectangle 54"/>
          <p:cNvSpPr/>
          <p:nvPr/>
        </p:nvSpPr>
        <p:spPr>
          <a:xfrm>
            <a:off x="10317226" y="8336217"/>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Opérateurs de</a:t>
            </a:r>
          </a:p>
          <a:p>
            <a:pPr lvl="0" algn="ctr">
              <a:defRPr/>
            </a:pPr>
            <a:r>
              <a:rPr lang="fr-CA" sz="2876" b="1" dirty="0">
                <a:solidFill>
                  <a:srgbClr val="FFFFFF"/>
                </a:solidFill>
              </a:rPr>
              <a:t>réseau mobile (ORM)</a:t>
            </a:r>
            <a:endParaRPr lang="fr-CA" sz="2556" b="1" dirty="0">
              <a:solidFill>
                <a:srgbClr val="FFFFFF"/>
              </a:solidFill>
            </a:endParaRPr>
          </a:p>
        </p:txBody>
      </p:sp>
      <p:sp>
        <p:nvSpPr>
          <p:cNvPr id="70" name="Rounded Rectangle 69"/>
          <p:cNvSpPr/>
          <p:nvPr/>
        </p:nvSpPr>
        <p:spPr>
          <a:xfrm>
            <a:off x="10531276" y="894458"/>
            <a:ext cx="3044301" cy="80418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Client</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05" name="Straight Connector 104"/>
          <p:cNvCxnSpPr>
            <a:endCxn id="55" idx="0"/>
          </p:cNvCxnSpPr>
          <p:nvPr/>
        </p:nvCxnSpPr>
        <p:spPr>
          <a:xfrm>
            <a:off x="12046045" y="6938684"/>
            <a:ext cx="18888" cy="1397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rot="5400000" flipH="1" flipV="1">
            <a:off x="7902608" y="1830835"/>
            <a:ext cx="841821" cy="3235286"/>
          </a:xfrm>
          <a:prstGeom prst="bentConnector2">
            <a:avLst/>
          </a:prstGeom>
          <a:ln w="76200">
            <a:solidFill>
              <a:srgbClr val="C2102E"/>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55" idx="1"/>
            <a:endCxn id="63" idx="2"/>
          </p:cNvCxnSpPr>
          <p:nvPr/>
        </p:nvCxnSpPr>
        <p:spPr>
          <a:xfrm rot="10800000">
            <a:off x="7152474" y="8616550"/>
            <a:ext cx="3164755" cy="508194"/>
          </a:xfrm>
          <a:prstGeom prst="bentConnector2">
            <a:avLst/>
          </a:prstGeom>
          <a:ln w="571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5578258" y="6361042"/>
            <a:ext cx="2253777" cy="1309508"/>
            <a:chOff x="5578258" y="6281530"/>
            <a:chExt cx="2253777" cy="1309508"/>
          </a:xfrm>
        </p:grpSpPr>
        <p:sp>
          <p:nvSpPr>
            <p:cNvPr id="50" name="Rounded Rectangle 49"/>
            <p:cNvSpPr/>
            <p:nvPr/>
          </p:nvSpPr>
          <p:spPr>
            <a:xfrm>
              <a:off x="5578258" y="6281530"/>
              <a:ext cx="2253777" cy="1309508"/>
            </a:xfrm>
            <a:prstGeom prst="roundRect">
              <a:avLst>
                <a:gd name="adj" fmla="val 811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95" b="1" i="0" u="none" strike="noStrike" kern="1200" cap="none" spc="0" normalizeH="0" baseline="0" noProof="0" dirty="0" err="1" smtClean="0">
                  <a:ln>
                    <a:noFill/>
                  </a:ln>
                  <a:solidFill>
                    <a:srgbClr val="FFFFFF"/>
                  </a:solidFill>
                  <a:effectLst/>
                  <a:uLnTx/>
                  <a:uFillTx/>
                  <a:latin typeface="Arial" panose="020B0604020202020204"/>
                  <a:ea typeface="+mn-ea"/>
                  <a:cs typeface="+mn-cs"/>
                </a:rPr>
                <a:t>IoT</a:t>
              </a:r>
              <a:r>
                <a:rPr kumimoji="0" lang="en-GB" sz="3195" b="1" i="0" u="none" strike="noStrike" kern="1200" cap="none" spc="0" normalizeH="0" baseline="0" noProof="0" dirty="0" smtClean="0">
                  <a:ln>
                    <a:noFill/>
                  </a:ln>
                  <a:solidFill>
                    <a:srgbClr val="FFFFFF"/>
                  </a:solidFill>
                  <a:effectLst/>
                  <a:uLnTx/>
                  <a:uFillTx/>
                  <a:latin typeface="Arial" panose="020B0604020202020204"/>
                  <a:ea typeface="+mn-ea"/>
                  <a:cs typeface="+mn-cs"/>
                </a:rPr>
                <a:t> </a:t>
              </a:r>
              <a:r>
                <a:rPr kumimoji="0" lang="en-GB" sz="3195" b="1" i="0" u="none" strike="noStrike" kern="1200" cap="none" spc="0" normalizeH="0" baseline="0" noProof="0" dirty="0">
                  <a:ln>
                    <a:noFill/>
                  </a:ln>
                  <a:solidFill>
                    <a:srgbClr val="FFFFFF"/>
                  </a:solidFill>
                  <a:effectLst/>
                  <a:uLnTx/>
                  <a:uFillTx/>
                  <a:latin typeface="Arial" panose="020B0604020202020204"/>
                  <a:ea typeface="+mn-ea"/>
                  <a:cs typeface="+mn-cs"/>
                </a:rPr>
                <a:t>SAFE</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127" y="6381823"/>
              <a:ext cx="666101" cy="646700"/>
            </a:xfrm>
            <a:prstGeom prst="rect">
              <a:avLst/>
            </a:prstGeom>
          </p:spPr>
        </p:pic>
      </p:grpSp>
      <p:sp>
        <p:nvSpPr>
          <p:cNvPr id="44" name="Rectangle 43"/>
          <p:cNvSpPr/>
          <p:nvPr/>
        </p:nvSpPr>
        <p:spPr>
          <a:xfrm>
            <a:off x="2832592" y="5899257"/>
            <a:ext cx="2373804" cy="830997"/>
          </a:xfrm>
          <a:prstGeom prst="rect">
            <a:avLst/>
          </a:prstGeom>
        </p:spPr>
        <p:txBody>
          <a:bodyPr wrap="square">
            <a:spAutoFit/>
          </a:bodyPr>
          <a:lstStyle/>
          <a:p>
            <a:pPr>
              <a:defRPr/>
            </a:pPr>
            <a:r>
              <a:rPr lang="fr-CA" sz="2400" b="1" dirty="0">
                <a:solidFill>
                  <a:srgbClr val="0070C0"/>
                </a:solidFill>
              </a:rPr>
              <a:t>Clés publiques</a:t>
            </a:r>
          </a:p>
          <a:p>
            <a:pPr lvl="0">
              <a:defRPr/>
            </a:pPr>
            <a:r>
              <a:rPr lang="fr-CA" sz="2400" b="1" dirty="0" err="1">
                <a:solidFill>
                  <a:srgbClr val="0070C0"/>
                </a:solidFill>
              </a:rPr>
              <a:t>eUICCID</a:t>
            </a:r>
            <a:r>
              <a:rPr lang="fr-CA" sz="2400" b="1" dirty="0">
                <a:solidFill>
                  <a:srgbClr val="0070C0"/>
                </a:solidFill>
              </a:rPr>
              <a:t>/</a:t>
            </a:r>
            <a:r>
              <a:rPr lang="fr-CA" sz="2400" b="1" dirty="0" err="1">
                <a:solidFill>
                  <a:srgbClr val="0070C0"/>
                </a:solidFill>
              </a:rPr>
              <a:t>eID</a:t>
            </a:r>
            <a:r>
              <a:rPr lang="fr-CA" sz="2400" dirty="0"/>
              <a:t> </a:t>
            </a:r>
          </a:p>
        </p:txBody>
      </p:sp>
      <p:sp>
        <p:nvSpPr>
          <p:cNvPr id="48" name="TextBox 47"/>
          <p:cNvSpPr txBox="1"/>
          <p:nvPr/>
        </p:nvSpPr>
        <p:spPr>
          <a:xfrm>
            <a:off x="7070845" y="9448836"/>
            <a:ext cx="3093614" cy="830997"/>
          </a:xfrm>
          <a:prstGeom prst="rect">
            <a:avLst/>
          </a:prstGeom>
          <a:noFill/>
        </p:spPr>
        <p:txBody>
          <a:bodyPr wrap="square" rtlCol="0">
            <a:spAutoFit/>
          </a:bodyPr>
          <a:lstStyle/>
          <a:p>
            <a:pPr lvl="0">
              <a:defRPr/>
            </a:pPr>
            <a:r>
              <a:rPr lang="fr-CA" sz="2400" b="1" dirty="0">
                <a:solidFill>
                  <a:srgbClr val="0070C0"/>
                </a:solidFill>
              </a:rPr>
              <a:t>Diffusion </a:t>
            </a:r>
            <a:r>
              <a:rPr lang="fr-CA" sz="2400" b="1" dirty="0" smtClean="0">
                <a:solidFill>
                  <a:srgbClr val="0070C0"/>
                </a:solidFill>
              </a:rPr>
              <a:t> en ondes</a:t>
            </a:r>
          </a:p>
          <a:p>
            <a:pPr lvl="0">
              <a:defRPr/>
            </a:pPr>
            <a:r>
              <a:rPr lang="fr-CA" sz="2400" b="1" dirty="0" smtClean="0">
                <a:solidFill>
                  <a:srgbClr val="0070C0"/>
                </a:solidFill>
              </a:rPr>
              <a:t>(over the air)</a:t>
            </a:r>
            <a:endParaRPr lang="fr-CA" sz="2400" b="1" dirty="0">
              <a:solidFill>
                <a:srgbClr val="0070C0"/>
              </a:solidFill>
            </a:endParaRPr>
          </a:p>
        </p:txBody>
      </p:sp>
      <p:grpSp>
        <p:nvGrpSpPr>
          <p:cNvPr id="28" name="Group 27"/>
          <p:cNvGrpSpPr/>
          <p:nvPr/>
        </p:nvGrpSpPr>
        <p:grpSpPr>
          <a:xfrm>
            <a:off x="10218530" y="4954709"/>
            <a:ext cx="3594110" cy="2081957"/>
            <a:chOff x="7287351" y="1122687"/>
            <a:chExt cx="3657917" cy="1920406"/>
          </a:xfrm>
        </p:grpSpPr>
        <p:pic>
          <p:nvPicPr>
            <p:cNvPr id="31" name="Picture 30"/>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34" name="Rectangle 33"/>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2" name="Rectangle 1"/>
          <p:cNvSpPr/>
          <p:nvPr/>
        </p:nvSpPr>
        <p:spPr>
          <a:xfrm>
            <a:off x="4726038" y="2466063"/>
            <a:ext cx="5591188" cy="461665"/>
          </a:xfrm>
          <a:prstGeom prst="rect">
            <a:avLst/>
          </a:prstGeom>
        </p:spPr>
        <p:txBody>
          <a:bodyPr wrap="square">
            <a:spAutoFit/>
          </a:bodyPr>
          <a:lstStyle/>
          <a:p>
            <a:pPr lvl="0">
              <a:defRPr/>
            </a:pPr>
            <a:r>
              <a:rPr lang="fr-CA" sz="2400" b="1" dirty="0">
                <a:solidFill>
                  <a:srgbClr val="0070C0"/>
                </a:solidFill>
              </a:rPr>
              <a:t>Facilite </a:t>
            </a:r>
            <a:r>
              <a:rPr lang="fr-CA" sz="2400" b="1" dirty="0" smtClean="0">
                <a:solidFill>
                  <a:srgbClr val="0070C0"/>
                </a:solidFill>
              </a:rPr>
              <a:t>la Connectivité </a:t>
            </a:r>
            <a:r>
              <a:rPr lang="fr-CA" sz="2400" b="1" dirty="0">
                <a:solidFill>
                  <a:srgbClr val="0070C0"/>
                </a:solidFill>
              </a:rPr>
              <a:t>sécurisée</a:t>
            </a:r>
          </a:p>
        </p:txBody>
      </p:sp>
    </p:spTree>
    <p:extLst>
      <p:ext uri="{BB962C8B-B14F-4D97-AF65-F5344CB8AC3E}">
        <p14:creationId xmlns:p14="http://schemas.microsoft.com/office/powerpoint/2010/main" val="407554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5172631" y="7573090"/>
            <a:ext cx="899514" cy="146587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657908" y="8036806"/>
            <a:ext cx="899514" cy="1465876"/>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143185" y="8457134"/>
            <a:ext cx="899514" cy="1465876"/>
          </a:xfrm>
          <a:prstGeom prst="rect">
            <a:avLst/>
          </a:prstGeom>
        </p:spPr>
      </p:pic>
      <p:pic>
        <p:nvPicPr>
          <p:cNvPr id="12" name="Picture 1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028700" y="7573090"/>
            <a:ext cx="899514" cy="1465876"/>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561954" y="8036806"/>
            <a:ext cx="899514" cy="1465876"/>
          </a:xfrm>
          <a:prstGeom prst="rect">
            <a:avLst/>
          </a:prstGeom>
        </p:spPr>
      </p:pic>
      <p:pic>
        <p:nvPicPr>
          <p:cNvPr id="14" name="Picture 13"/>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095208" y="8457134"/>
            <a:ext cx="899514" cy="1465876"/>
          </a:xfrm>
          <a:prstGeom prst="rect">
            <a:avLst/>
          </a:prstGeom>
        </p:spPr>
      </p:pic>
      <p:pic>
        <p:nvPicPr>
          <p:cNvPr id="15" name="Picture 14"/>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628462" y="8747300"/>
            <a:ext cx="899514" cy="1465876"/>
          </a:xfrm>
          <a:prstGeom prst="rect">
            <a:avLst/>
          </a:prstGeom>
        </p:spPr>
      </p:pic>
      <p:cxnSp>
        <p:nvCxnSpPr>
          <p:cNvPr id="16" name="Straight Connector 15"/>
          <p:cNvCxnSpPr>
            <a:endCxn id="2" idx="2"/>
          </p:cNvCxnSpPr>
          <p:nvPr/>
        </p:nvCxnSpPr>
        <p:spPr>
          <a:xfrm>
            <a:off x="12478457" y="5650115"/>
            <a:ext cx="1504322" cy="1060810"/>
          </a:xfrm>
          <a:prstGeom prst="line">
            <a:avLst/>
          </a:prstGeom>
          <a:ln w="190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3045858" y="6711128"/>
            <a:ext cx="925491" cy="145583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3579112" y="6650344"/>
            <a:ext cx="397935" cy="1896294"/>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3977047" y="6650344"/>
            <a:ext cx="101172" cy="2217431"/>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3971350" y="6684353"/>
            <a:ext cx="621592" cy="1902942"/>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3982747" y="6650344"/>
            <a:ext cx="1120077" cy="150926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088993" y="6791861"/>
            <a:ext cx="1528554" cy="91929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t="27471" b="37215"/>
          <a:stretch/>
        </p:blipFill>
        <p:spPr>
          <a:xfrm>
            <a:off x="11480144" y="945243"/>
            <a:ext cx="5084786" cy="1795541"/>
          </a:xfrm>
          <a:prstGeom prst="rect">
            <a:avLst/>
          </a:prstGeom>
          <a:ln>
            <a:solidFill>
              <a:srgbClr val="1C4794"/>
            </a:solid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1130" y="4181963"/>
            <a:ext cx="2843298" cy="2528962"/>
          </a:xfrm>
          <a:prstGeom prst="rect">
            <a:avLst/>
          </a:prstGeom>
          <a:ln>
            <a:solidFill>
              <a:srgbClr val="0BCEB2"/>
            </a:solidFill>
          </a:ln>
        </p:spPr>
      </p:pic>
      <p:cxnSp>
        <p:nvCxnSpPr>
          <p:cNvPr id="47" name="Straight Connector 46"/>
          <p:cNvCxnSpPr>
            <a:endCxn id="2" idx="2"/>
          </p:cNvCxnSpPr>
          <p:nvPr/>
        </p:nvCxnSpPr>
        <p:spPr>
          <a:xfrm flipV="1">
            <a:off x="12478457" y="6710925"/>
            <a:ext cx="1504322" cy="100022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3893241" y="2724662"/>
            <a:ext cx="45116" cy="1459815"/>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1"/>
            </p:custDataLst>
          </p:nvPr>
        </p:nvSpPr>
        <p:spPr>
          <a:xfrm>
            <a:off x="943371" y="2933003"/>
            <a:ext cx="10443203" cy="5078313"/>
          </a:xfrm>
          <a:prstGeom prst="rect">
            <a:avLst/>
          </a:prstGeom>
          <a:noFill/>
        </p:spPr>
        <p:txBody>
          <a:bodyPr wrap="square" rtlCol="0">
            <a:spAutoFit/>
          </a:bodyPr>
          <a:lstStyle/>
          <a:p>
            <a:pPr algn="ctr"/>
            <a:r>
              <a:rPr lang="fr-CA" sz="5400" b="1" dirty="0">
                <a:solidFill>
                  <a:schemeClr val="tx1">
                    <a:lumMod val="75000"/>
                    <a:lumOff val="25000"/>
                  </a:schemeClr>
                </a:solidFill>
              </a:rPr>
              <a:t>LA VILLE D’OTTAWA ACHÈTE 1 000 PARCOMÈTRES INTELLIGENTS GÉNÉRIQUES ET FAIT DE PARKOSERV SON FOURNISSEUR DE SERVICES EN NUAGE </a:t>
            </a:r>
          </a:p>
        </p:txBody>
      </p:sp>
    </p:spTree>
    <p:extLst>
      <p:ext uri="{BB962C8B-B14F-4D97-AF65-F5344CB8AC3E}">
        <p14:creationId xmlns:p14="http://schemas.microsoft.com/office/powerpoint/2010/main" val="3491814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Elbow Connector 65"/>
          <p:cNvCxnSpPr>
            <a:stCxn id="27" idx="1"/>
            <a:endCxn id="28" idx="2"/>
          </p:cNvCxnSpPr>
          <p:nvPr/>
        </p:nvCxnSpPr>
        <p:spPr>
          <a:xfrm rot="10800000">
            <a:off x="4062354" y="8844791"/>
            <a:ext cx="6649810" cy="568683"/>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0385" y="585586"/>
            <a:ext cx="7023153" cy="1261884"/>
          </a:xfrm>
          <a:prstGeom prst="rect">
            <a:avLst/>
          </a:prstGeom>
          <a:noFill/>
        </p:spPr>
        <p:txBody>
          <a:bodyPr wrap="square" rtlCol="0">
            <a:spAutoFit/>
          </a:bodyPr>
          <a:lstStyle/>
          <a:p>
            <a:r>
              <a:rPr lang="en-GB" sz="2800" b="1" dirty="0"/>
              <a:t>1 - Acquisition </a:t>
            </a:r>
          </a:p>
          <a:p>
            <a:r>
              <a:rPr lang="fr-FR" sz="2400" dirty="0"/>
              <a:t>La ville d'Ottawa achète 1 000 </a:t>
            </a:r>
            <a:r>
              <a:rPr lang="fr-FR" sz="2400" dirty="0" err="1"/>
              <a:t>SParkometer</a:t>
            </a:r>
            <a:r>
              <a:rPr lang="fr-FR" sz="2400" dirty="0"/>
              <a:t> (parcomètres intelligents </a:t>
            </a:r>
            <a:r>
              <a:rPr lang="fr-FR" sz="2400" b="1" dirty="0">
                <a:solidFill>
                  <a:srgbClr val="B83B45"/>
                </a:solidFill>
              </a:rPr>
              <a:t>génériques</a:t>
            </a:r>
            <a:r>
              <a:rPr lang="fr-FR" sz="2400" dirty="0" smtClean="0"/>
              <a:t>)</a:t>
            </a:r>
            <a:endParaRPr lang="fr-FR" sz="2400" dirty="0"/>
          </a:p>
        </p:txBody>
      </p:sp>
      <p:cxnSp>
        <p:nvCxnSpPr>
          <p:cNvPr id="105" name="Straight Connector 104"/>
          <p:cNvCxnSpPr>
            <a:endCxn id="27" idx="0"/>
          </p:cNvCxnSpPr>
          <p:nvPr/>
        </p:nvCxnSpPr>
        <p:spPr>
          <a:xfrm flipH="1">
            <a:off x="12144790" y="6993163"/>
            <a:ext cx="1" cy="185162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661311" y="2602171"/>
            <a:ext cx="489220" cy="797247"/>
          </a:xfrm>
          <a:prstGeom prst="rect">
            <a:avLst/>
          </a:prstGeom>
        </p:spPr>
      </p:pic>
      <p:sp>
        <p:nvSpPr>
          <p:cNvPr id="51" name="TextBox 50"/>
          <p:cNvSpPr txBox="1"/>
          <p:nvPr/>
        </p:nvSpPr>
        <p:spPr>
          <a:xfrm>
            <a:off x="7959344" y="1378047"/>
            <a:ext cx="520216" cy="830997"/>
          </a:xfrm>
          <a:prstGeom prst="rect">
            <a:avLst/>
          </a:prstGeom>
          <a:noFill/>
        </p:spPr>
        <p:txBody>
          <a:bodyPr wrap="square" rtlCol="0">
            <a:spAutoFit/>
          </a:bodyPr>
          <a:lstStyle/>
          <a:p>
            <a:r>
              <a:rPr lang="en-GB" sz="4800" b="1" dirty="0">
                <a:solidFill>
                  <a:schemeClr val="tx1">
                    <a:lumMod val="85000"/>
                    <a:lumOff val="15000"/>
                  </a:schemeClr>
                </a:solidFill>
              </a:rPr>
              <a:t>1</a:t>
            </a:r>
          </a:p>
        </p:txBody>
      </p:sp>
      <p:sp>
        <p:nvSpPr>
          <p:cNvPr id="56" name="TextBox 55"/>
          <p:cNvSpPr txBox="1"/>
          <p:nvPr/>
        </p:nvSpPr>
        <p:spPr>
          <a:xfrm>
            <a:off x="8479560" y="1359617"/>
            <a:ext cx="3191196" cy="1261884"/>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err="1"/>
              <a:t>clés</a:t>
            </a:r>
            <a:r>
              <a:rPr lang="en-GB" sz="2400" dirty="0"/>
              <a:t> </a:t>
            </a:r>
            <a:r>
              <a:rPr lang="en-GB" sz="2400" dirty="0" err="1"/>
              <a:t>publiques</a:t>
            </a:r>
            <a:endParaRPr lang="en-GB" sz="2400" dirty="0"/>
          </a:p>
        </p:txBody>
      </p:sp>
      <p:pic>
        <p:nvPicPr>
          <p:cNvPr id="59" name="Picture 58"/>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904774" y="2845634"/>
            <a:ext cx="489220" cy="797247"/>
          </a:xfrm>
          <a:prstGeom prst="rect">
            <a:avLst/>
          </a:prstGeom>
        </p:spPr>
      </p:pic>
      <p:pic>
        <p:nvPicPr>
          <p:cNvPr id="60" name="Picture 59"/>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48237" y="3089097"/>
            <a:ext cx="489220" cy="797247"/>
          </a:xfrm>
          <a:prstGeom prst="rect">
            <a:avLst/>
          </a:prstGeom>
        </p:spPr>
      </p:pic>
      <p:sp>
        <p:nvSpPr>
          <p:cNvPr id="23" name="Rounded Rectangle 22"/>
          <p:cNvSpPr/>
          <p:nvPr/>
        </p:nvSpPr>
        <p:spPr>
          <a:xfrm>
            <a:off x="10731111" y="764577"/>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sp>
        <p:nvSpPr>
          <p:cNvPr id="27" name="Rounded Rectangle 26"/>
          <p:cNvSpPr/>
          <p:nvPr/>
        </p:nvSpPr>
        <p:spPr>
          <a:xfrm>
            <a:off x="10712164" y="8844790"/>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57333" y="1630612"/>
            <a:ext cx="802011" cy="731564"/>
          </a:xfrm>
          <a:prstGeom prst="rect">
            <a:avLst/>
          </a:prstGeom>
        </p:spPr>
      </p:pic>
      <p:grpSp>
        <p:nvGrpSpPr>
          <p:cNvPr id="24" name="Group 23"/>
          <p:cNvGrpSpPr/>
          <p:nvPr/>
        </p:nvGrpSpPr>
        <p:grpSpPr>
          <a:xfrm>
            <a:off x="10040817" y="4589586"/>
            <a:ext cx="4231877" cy="2413894"/>
            <a:chOff x="7287351" y="1122687"/>
            <a:chExt cx="3657917" cy="1920406"/>
          </a:xfrm>
        </p:grpSpPr>
        <p:pic>
          <p:nvPicPr>
            <p:cNvPr id="29" name="Picture 28"/>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33" name="Rectangle 32"/>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cxnSp>
        <p:nvCxnSpPr>
          <p:cNvPr id="34" name="Straight Connector 33"/>
          <p:cNvCxnSpPr>
            <a:stCxn id="29" idx="1"/>
          </p:cNvCxnSpPr>
          <p:nvPr/>
        </p:nvCxnSpPr>
        <p:spPr>
          <a:xfrm flipH="1">
            <a:off x="5806334" y="5796533"/>
            <a:ext cx="4234483"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2344616" y="3191605"/>
            <a:ext cx="3428911" cy="5662811"/>
            <a:chOff x="2368062" y="3848101"/>
            <a:chExt cx="3428911" cy="5662811"/>
          </a:xfrm>
        </p:grpSpPr>
        <p:sp>
          <p:nvSpPr>
            <p:cNvPr id="44" name="Rounded Rectangle 43"/>
            <p:cNvSpPr/>
            <p:nvPr/>
          </p:nvSpPr>
          <p:spPr>
            <a:xfrm>
              <a:off x="2368062" y="3848101"/>
              <a:ext cx="3428911" cy="5662811"/>
            </a:xfrm>
            <a:prstGeom prst="round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noProof="0" dirty="0" smtClean="0">
                  <a:ln>
                    <a:noFill/>
                  </a:ln>
                  <a:solidFill>
                    <a:srgbClr val="FFFFFF"/>
                  </a:solidFill>
                  <a:effectLst/>
                  <a:uLnTx/>
                  <a:uFillTx/>
                  <a:latin typeface="Arial" panose="020B0604020202020204"/>
                </a:rPr>
                <a:t> </a:t>
              </a:r>
              <a:r>
                <a:rPr lang="en-GB" sz="2800" b="1" baseline="0" dirty="0" smtClean="0">
                  <a:solidFill>
                    <a:srgbClr val="FFFFFF"/>
                  </a:solidFill>
                  <a:latin typeface="Arial" panose="020B0604020202020204"/>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45" name="Rounded Rectangle 44"/>
            <p:cNvSpPr/>
            <p:nvPr/>
          </p:nvSpPr>
          <p:spPr>
            <a:xfrm>
              <a:off x="2702274" y="5404311"/>
              <a:ext cx="279239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46" name="Rounded Rectangle 45"/>
            <p:cNvSpPr/>
            <p:nvPr/>
          </p:nvSpPr>
          <p:spPr>
            <a:xfrm>
              <a:off x="2702274" y="6839169"/>
              <a:ext cx="279239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47" name="Rectangle 46"/>
            <p:cNvSpPr/>
            <p:nvPr/>
          </p:nvSpPr>
          <p:spPr>
            <a:xfrm>
              <a:off x="4205031" y="5967477"/>
              <a:ext cx="1067837"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48" name="Rectangle 47"/>
            <p:cNvSpPr/>
            <p:nvPr/>
          </p:nvSpPr>
          <p:spPr>
            <a:xfrm>
              <a:off x="2973987" y="5989419"/>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spTree>
    <p:extLst>
      <p:ext uri="{BB962C8B-B14F-4D97-AF65-F5344CB8AC3E}">
        <p14:creationId xmlns:p14="http://schemas.microsoft.com/office/powerpoint/2010/main" val="2125488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720287" y="302630"/>
            <a:ext cx="20663062" cy="11645083"/>
            <a:chOff x="-2720287" y="302630"/>
            <a:chExt cx="20663062" cy="11645083"/>
          </a:xfrm>
        </p:grpSpPr>
        <p:sp>
          <p:nvSpPr>
            <p:cNvPr id="18" name="Oval 17"/>
            <p:cNvSpPr/>
            <p:nvPr/>
          </p:nvSpPr>
          <p:spPr>
            <a:xfrm>
              <a:off x="7181074" y="7640052"/>
              <a:ext cx="2164115" cy="2164115"/>
            </a:xfrm>
            <a:prstGeom prst="ellipse">
              <a:avLst/>
            </a:prstGeom>
            <a:solidFill>
              <a:srgbClr val="E6E6E6"/>
            </a:solidFill>
            <a:ln>
              <a:noFill/>
            </a:ln>
          </p:spPr>
          <p:style>
            <a:lnRef idx="1">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p:cNvSpPr/>
            <p:nvPr/>
          </p:nvSpPr>
          <p:spPr>
            <a:xfrm>
              <a:off x="8263131"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E6E6E6"/>
            </a:solid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a:solidFill>
                    <a:schemeClr val="bg1">
                      <a:lumMod val="85000"/>
                    </a:schemeClr>
                  </a:solidFill>
                </a:rPr>
                <a:t>Transfert</a:t>
              </a:r>
              <a:endParaRPr lang="en-US" sz="6500" b="1" dirty="0">
                <a:solidFill>
                  <a:schemeClr val="bg1">
                    <a:lumMod val="85000"/>
                  </a:schemeClr>
                </a:solidFill>
              </a:endParaRPr>
            </a:p>
          </p:txBody>
        </p:sp>
        <p:sp>
          <p:nvSpPr>
            <p:cNvPr id="11" name="Freeform 10"/>
            <p:cNvSpPr/>
            <p:nvPr/>
          </p:nvSpPr>
          <p:spPr>
            <a:xfrm>
              <a:off x="8892456"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a:solidFill>
              <a:srgbClr val="ECECEC"/>
            </a:solid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Activation</a:t>
              </a:r>
              <a:endParaRPr lang="en-US" sz="6500" b="1" kern="1200" dirty="0">
                <a:solidFill>
                  <a:schemeClr val="bg1">
                    <a:lumMod val="85000"/>
                  </a:schemeClr>
                </a:solidFill>
              </a:endParaRPr>
            </a:p>
          </p:txBody>
        </p:sp>
        <p:sp>
          <p:nvSpPr>
            <p:cNvPr id="12" name="Oval 11"/>
            <p:cNvSpPr/>
            <p:nvPr/>
          </p:nvSpPr>
          <p:spPr>
            <a:xfrm>
              <a:off x="7810398" y="5043113"/>
              <a:ext cx="2164115" cy="2164115"/>
            </a:xfrm>
            <a:prstGeom prst="ellipse">
              <a:avLst/>
            </a:prstGeom>
            <a:solidFill>
              <a:srgbClr val="ECECEC"/>
            </a:solidFill>
            <a:ln>
              <a:solidFill>
                <a:srgbClr val="ECECEC"/>
              </a:solidFill>
            </a:ln>
          </p:spPr>
          <p:style>
            <a:lnRef idx="1">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720287"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8232737"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a:t>Enregistrement</a:t>
              </a:r>
              <a:endParaRPr lang="en-US" sz="6500" b="1" dirty="0"/>
            </a:p>
          </p:txBody>
        </p:sp>
        <p:sp>
          <p:nvSpPr>
            <p:cNvPr id="10" name="Oval 9"/>
            <p:cNvSpPr/>
            <p:nvPr/>
          </p:nvSpPr>
          <p:spPr>
            <a:xfrm>
              <a:off x="7181074" y="2446175"/>
              <a:ext cx="2164115" cy="2164115"/>
            </a:xfrm>
            <a:prstGeom prst="ellipse">
              <a:avLst/>
            </a:prstGeom>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398" y="2899567"/>
            <a:ext cx="974714" cy="1177038"/>
          </a:xfrm>
          <a:prstGeom prst="rect">
            <a:avLst/>
          </a:prstGeom>
        </p:spPr>
      </p:pic>
      <p:sp>
        <p:nvSpPr>
          <p:cNvPr id="14" name="Rectangle 13"/>
          <p:cNvSpPr/>
          <p:nvPr/>
        </p:nvSpPr>
        <p:spPr>
          <a:xfrm>
            <a:off x="2111127" y="5411036"/>
            <a:ext cx="4330482" cy="923330"/>
          </a:xfrm>
          <a:prstGeom prst="rect">
            <a:avLst/>
          </a:prstGeom>
          <a:noFill/>
        </p:spPr>
        <p:txBody>
          <a:bodyPr wrap="square" lIns="91440" tIns="45720" rIns="91440" bIns="45720">
            <a:spAutoFit/>
          </a:bodyPr>
          <a:lstStyle/>
          <a:p>
            <a:pPr algn="ct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Zéro</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touche</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060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2" y="680613"/>
            <a:ext cx="8231526" cy="1261884"/>
          </a:xfrm>
          <a:prstGeom prst="rect">
            <a:avLst/>
          </a:prstGeom>
          <a:noFill/>
        </p:spPr>
        <p:txBody>
          <a:bodyPr wrap="square" rtlCol="0">
            <a:spAutoFit/>
          </a:bodyPr>
          <a:lstStyle/>
          <a:p>
            <a:r>
              <a:rPr lang="en-GB" sz="2800" b="1" dirty="0" smtClean="0"/>
              <a:t>2 - </a:t>
            </a:r>
            <a:r>
              <a:rPr lang="en-GB" sz="2800" b="1" dirty="0" err="1" smtClean="0"/>
              <a:t>Enregistrement</a:t>
            </a:r>
            <a:r>
              <a:rPr lang="en-GB" sz="2800" b="1" dirty="0" smtClean="0"/>
              <a:t> </a:t>
            </a:r>
            <a:r>
              <a:rPr lang="en-GB" sz="2800" b="1" dirty="0" err="1" smtClean="0"/>
              <a:t>dans</a:t>
            </a:r>
            <a:r>
              <a:rPr lang="en-GB" sz="2800" b="1" dirty="0" smtClean="0"/>
              <a:t> le </a:t>
            </a:r>
            <a:r>
              <a:rPr lang="en-GB" sz="2800" b="1" dirty="0" err="1" smtClean="0"/>
              <a:t>nuage</a:t>
            </a:r>
            <a:endParaRPr lang="en-GB" sz="2800" b="1" dirty="0" smtClean="0"/>
          </a:p>
          <a:p>
            <a:r>
              <a:rPr lang="fr-FR" sz="2400" dirty="0"/>
              <a:t>La ville d'Ottawa enregistre 1 000 nouveaux </a:t>
            </a:r>
            <a:r>
              <a:rPr lang="fr-FR" sz="2400" dirty="0" err="1"/>
              <a:t>SParkometers</a:t>
            </a:r>
            <a:r>
              <a:rPr lang="fr-FR" sz="2400" dirty="0"/>
              <a:t> </a:t>
            </a:r>
            <a:r>
              <a:rPr lang="fr-FR" sz="2400" b="1" dirty="0">
                <a:solidFill>
                  <a:srgbClr val="B83B45"/>
                </a:solidFill>
              </a:rPr>
              <a:t>génériques</a:t>
            </a:r>
            <a:r>
              <a:rPr lang="fr-FR" sz="2400" dirty="0"/>
              <a:t> chez </a:t>
            </a:r>
            <a:r>
              <a:rPr lang="fr-FR" sz="2400" dirty="0" err="1" smtClean="0"/>
              <a:t>ParkoServ</a:t>
            </a:r>
            <a:endParaRPr lang="fr-FR" sz="2400" dirty="0"/>
          </a:p>
        </p:txBody>
      </p:sp>
      <p:cxnSp>
        <p:nvCxnSpPr>
          <p:cNvPr id="111" name="Elbow Connector 110"/>
          <p:cNvCxnSpPr>
            <a:stCxn id="31" idx="0"/>
            <a:endCxn id="28" idx="1"/>
          </p:cNvCxnSpPr>
          <p:nvPr/>
        </p:nvCxnSpPr>
        <p:spPr>
          <a:xfrm rot="5400000" flipH="1" flipV="1">
            <a:off x="7295766" y="232311"/>
            <a:ext cx="402542" cy="6829038"/>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40" idx="1"/>
          </p:cNvCxnSpPr>
          <p:nvPr/>
        </p:nvCxnSpPr>
        <p:spPr>
          <a:xfrm flipV="1">
            <a:off x="5796973" y="6538535"/>
            <a:ext cx="3906220" cy="414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12088490" y="1564762"/>
            <a:ext cx="693407" cy="830997"/>
          </a:xfrm>
          <a:prstGeom prst="rect">
            <a:avLst/>
          </a:prstGeom>
          <a:ln w="5715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GB" sz="4800" b="1" dirty="0">
                <a:solidFill>
                  <a:schemeClr val="tx1">
                    <a:lumMod val="85000"/>
                    <a:lumOff val="15000"/>
                  </a:schemeClr>
                </a:solidFill>
              </a:rPr>
              <a:t>2</a:t>
            </a:r>
          </a:p>
        </p:txBody>
      </p:sp>
      <p:sp>
        <p:nvSpPr>
          <p:cNvPr id="23" name="Rounded Rectangle 22"/>
          <p:cNvSpPr/>
          <p:nvPr/>
        </p:nvSpPr>
        <p:spPr>
          <a:xfrm>
            <a:off x="10420347" y="487564"/>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556" y="2602479"/>
            <a:ext cx="1895740" cy="1686160"/>
          </a:xfrm>
          <a:prstGeom prst="rect">
            <a:avLst/>
          </a:prstGeom>
          <a:ln>
            <a:solidFill>
              <a:srgbClr val="0BCEB2"/>
            </a:solidFill>
          </a:ln>
        </p:spPr>
      </p:pic>
      <p:sp>
        <p:nvSpPr>
          <p:cNvPr id="39" name="Rounded Rectangle 38"/>
          <p:cNvSpPr/>
          <p:nvPr/>
        </p:nvSpPr>
        <p:spPr>
          <a:xfrm>
            <a:off x="10446908" y="9339646"/>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Group 2"/>
          <p:cNvGrpSpPr/>
          <p:nvPr/>
        </p:nvGrpSpPr>
        <p:grpSpPr>
          <a:xfrm>
            <a:off x="2368062" y="3848101"/>
            <a:ext cx="3428911" cy="5662811"/>
            <a:chOff x="2368062" y="3848101"/>
            <a:chExt cx="3428911" cy="5662811"/>
          </a:xfrm>
        </p:grpSpPr>
        <p:sp>
          <p:nvSpPr>
            <p:cNvPr id="31" name="Rounded Rectangle 30"/>
            <p:cNvSpPr/>
            <p:nvPr/>
          </p:nvSpPr>
          <p:spPr>
            <a:xfrm>
              <a:off x="2368062" y="3848101"/>
              <a:ext cx="3428911" cy="5662811"/>
            </a:xfrm>
            <a:prstGeom prst="round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noProof="0" dirty="0" smtClean="0">
                  <a:ln>
                    <a:noFill/>
                  </a:ln>
                  <a:solidFill>
                    <a:srgbClr val="FFFFFF"/>
                  </a:solidFill>
                  <a:effectLst/>
                  <a:uLnTx/>
                  <a:uFillTx/>
                  <a:latin typeface="Arial" panose="020B0604020202020204"/>
                </a:rPr>
                <a:t> </a:t>
              </a:r>
              <a:r>
                <a:rPr lang="en-GB" sz="2800" b="1" baseline="0" dirty="0" smtClean="0">
                  <a:solidFill>
                    <a:srgbClr val="FFFFFF"/>
                  </a:solidFill>
                  <a:latin typeface="Arial" panose="020B0604020202020204"/>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33" name="Rounded Rectangle 32"/>
            <p:cNvSpPr/>
            <p:nvPr/>
          </p:nvSpPr>
          <p:spPr>
            <a:xfrm>
              <a:off x="2702274" y="5404311"/>
              <a:ext cx="279239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34" name="Rounded Rectangle 33"/>
            <p:cNvSpPr/>
            <p:nvPr/>
          </p:nvSpPr>
          <p:spPr>
            <a:xfrm>
              <a:off x="2702274" y="6839169"/>
              <a:ext cx="279239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37" name="Rectangle 36"/>
            <p:cNvSpPr/>
            <p:nvPr/>
          </p:nvSpPr>
          <p:spPr>
            <a:xfrm>
              <a:off x="4205031" y="5967477"/>
              <a:ext cx="1067837"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42" name="Rectangle 41"/>
            <p:cNvSpPr/>
            <p:nvPr/>
          </p:nvSpPr>
          <p:spPr>
            <a:xfrm>
              <a:off x="2973987" y="5989419"/>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cxnSp>
        <p:nvCxnSpPr>
          <p:cNvPr id="44" name="Elbow Connector 43"/>
          <p:cNvCxnSpPr>
            <a:stCxn id="39" idx="1"/>
            <a:endCxn id="31" idx="2"/>
          </p:cNvCxnSpPr>
          <p:nvPr/>
        </p:nvCxnSpPr>
        <p:spPr>
          <a:xfrm rot="10800000">
            <a:off x="4082518" y="9510913"/>
            <a:ext cx="6364390" cy="397417"/>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8" idx="2"/>
          </p:cNvCxnSpPr>
          <p:nvPr/>
        </p:nvCxnSpPr>
        <p:spPr>
          <a:xfrm>
            <a:off x="11859426" y="4288639"/>
            <a:ext cx="1" cy="1151459"/>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9" idx="0"/>
          </p:cNvCxnSpPr>
          <p:nvPr/>
        </p:nvCxnSpPr>
        <p:spPr>
          <a:xfrm>
            <a:off x="11869811" y="7715679"/>
            <a:ext cx="9723" cy="162396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2"/>
            <a:endCxn id="28" idx="0"/>
          </p:cNvCxnSpPr>
          <p:nvPr/>
        </p:nvCxnSpPr>
        <p:spPr>
          <a:xfrm>
            <a:off x="11834027" y="1364369"/>
            <a:ext cx="25399" cy="123811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703193" y="5348470"/>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1" name="Rectangle 4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47" name="TextBox 46"/>
          <p:cNvSpPr txBox="1"/>
          <p:nvPr/>
        </p:nvSpPr>
        <p:spPr>
          <a:xfrm>
            <a:off x="12669159" y="1311555"/>
            <a:ext cx="3191196" cy="1261884"/>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err="1"/>
              <a:t>clés</a:t>
            </a:r>
            <a:r>
              <a:rPr lang="en-GB" sz="2400" dirty="0"/>
              <a:t> </a:t>
            </a:r>
            <a:r>
              <a:rPr lang="en-GB" sz="2400" dirty="0" err="1"/>
              <a:t>publiques</a:t>
            </a:r>
            <a:endParaRPr lang="en-GB" sz="2400" dirty="0"/>
          </a:p>
        </p:txBody>
      </p:sp>
    </p:spTree>
    <p:extLst>
      <p:ext uri="{BB962C8B-B14F-4D97-AF65-F5344CB8AC3E}">
        <p14:creationId xmlns:p14="http://schemas.microsoft.com/office/powerpoint/2010/main" val="3999771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Elbow Connector 65"/>
          <p:cNvCxnSpPr>
            <a:stCxn id="47" idx="1"/>
            <a:endCxn id="42" idx="2"/>
          </p:cNvCxnSpPr>
          <p:nvPr/>
        </p:nvCxnSpPr>
        <p:spPr>
          <a:xfrm rot="10800000">
            <a:off x="4775321" y="8459712"/>
            <a:ext cx="3936973" cy="1317746"/>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1" idx="2"/>
          </p:cNvCxnSpPr>
          <p:nvPr/>
        </p:nvCxnSpPr>
        <p:spPr>
          <a:xfrm>
            <a:off x="10144919" y="3580771"/>
            <a:ext cx="0" cy="177839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89852" y="706013"/>
            <a:ext cx="7304598" cy="1261884"/>
          </a:xfrm>
          <a:prstGeom prst="rect">
            <a:avLst/>
          </a:prstGeom>
          <a:noFill/>
        </p:spPr>
        <p:txBody>
          <a:bodyPr wrap="square" rtlCol="0">
            <a:spAutoFit/>
          </a:bodyPr>
          <a:lstStyle/>
          <a:p>
            <a:r>
              <a:rPr lang="en-GB" sz="2800" b="1" dirty="0"/>
              <a:t>3 </a:t>
            </a:r>
            <a:r>
              <a:rPr lang="en-GB" sz="2800" b="1" dirty="0" smtClean="0"/>
              <a:t>- </a:t>
            </a:r>
            <a:r>
              <a:rPr lang="fr-FR" sz="2800" b="1" dirty="0"/>
              <a:t>Enregistrement dans le registre d’</a:t>
            </a:r>
            <a:r>
              <a:rPr lang="fr-FR" sz="2800" b="1" dirty="0" err="1"/>
              <a:t>IdO</a:t>
            </a:r>
            <a:endParaRPr lang="en-GB" sz="2800" b="1" dirty="0"/>
          </a:p>
          <a:p>
            <a:r>
              <a:rPr lang="fr-FR" sz="2400" dirty="0" err="1"/>
              <a:t>ParkoServ</a:t>
            </a:r>
            <a:r>
              <a:rPr lang="fr-FR" sz="2400" dirty="0"/>
              <a:t> enregistre 1 000 </a:t>
            </a:r>
            <a:r>
              <a:rPr lang="fr-FR" sz="2400" dirty="0" err="1"/>
              <a:t>SParkometer</a:t>
            </a:r>
            <a:r>
              <a:rPr lang="fr-FR" sz="2400" dirty="0"/>
              <a:t> dans le registre d’</a:t>
            </a:r>
            <a:r>
              <a:rPr lang="fr-FR" sz="2400" dirty="0" err="1"/>
              <a:t>IdO</a:t>
            </a:r>
            <a:r>
              <a:rPr lang="fr-FR" sz="2400" dirty="0"/>
              <a:t> sécurisé de l’ACEI</a:t>
            </a:r>
          </a:p>
        </p:txBody>
      </p:sp>
      <p:cxnSp>
        <p:nvCxnSpPr>
          <p:cNvPr id="111" name="Elbow Connector 110"/>
          <p:cNvCxnSpPr>
            <a:stCxn id="42" idx="0"/>
            <a:endCxn id="41" idx="1"/>
          </p:cNvCxnSpPr>
          <p:nvPr/>
        </p:nvCxnSpPr>
        <p:spPr>
          <a:xfrm rot="5400000" flipH="1" flipV="1">
            <a:off x="4381693" y="3131318"/>
            <a:ext cx="5208982" cy="4421729"/>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36" idx="1"/>
          </p:cNvCxnSpPr>
          <p:nvPr/>
        </p:nvCxnSpPr>
        <p:spPr>
          <a:xfrm flipV="1">
            <a:off x="5669973" y="6550653"/>
            <a:ext cx="2314020" cy="2159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172958" y="3943051"/>
            <a:ext cx="527709" cy="830997"/>
          </a:xfrm>
          <a:prstGeom prst="rect">
            <a:avLst/>
          </a:prstGeom>
          <a:noFill/>
        </p:spPr>
        <p:txBody>
          <a:bodyPr wrap="none" rtlCol="0">
            <a:spAutoFit/>
          </a:bodyPr>
          <a:lstStyle/>
          <a:p>
            <a:r>
              <a:rPr lang="en-GB" sz="4800" b="1" dirty="0">
                <a:solidFill>
                  <a:schemeClr val="tx1">
                    <a:lumMod val="85000"/>
                    <a:lumOff val="15000"/>
                  </a:schemeClr>
                </a:solidFill>
              </a:rPr>
              <a:t>3</a:t>
            </a:r>
          </a:p>
        </p:txBody>
      </p:sp>
      <p:sp>
        <p:nvSpPr>
          <p:cNvPr id="56" name="TextBox 55"/>
          <p:cNvSpPr txBox="1"/>
          <p:nvPr/>
        </p:nvSpPr>
        <p:spPr>
          <a:xfrm>
            <a:off x="11864829" y="7782754"/>
            <a:ext cx="6198319" cy="2000548"/>
          </a:xfrm>
          <a:prstGeom prst="rect">
            <a:avLst/>
          </a:prstGeom>
          <a:noFill/>
        </p:spPr>
        <p:txBody>
          <a:bodyPr wrap="square" rtlCol="0">
            <a:spAutoFit/>
          </a:bodyPr>
          <a:lstStyle/>
          <a:p>
            <a:r>
              <a:rPr lang="en-GB" sz="2800" b="1" dirty="0" err="1" smtClean="0"/>
              <a:t>Crée</a:t>
            </a:r>
            <a:endParaRPr lang="en-GB" sz="2800" b="1" dirty="0" smtClean="0"/>
          </a:p>
          <a:p>
            <a:pPr marL="342900" indent="-342900">
              <a:buFont typeface="Arial" panose="020B0604020202020204" pitchFamily="34" charset="0"/>
              <a:buChar char="•"/>
            </a:pPr>
            <a:r>
              <a:rPr lang="fr-FR" sz="2400" dirty="0"/>
              <a:t>Profil d’</a:t>
            </a:r>
            <a:r>
              <a:rPr lang="fr-FR" sz="2400" dirty="0" err="1"/>
              <a:t>IdO</a:t>
            </a:r>
            <a:r>
              <a:rPr lang="fr-FR" sz="2400" dirty="0"/>
              <a:t> chiffré présentant un certificat d'appareil d’</a:t>
            </a:r>
            <a:r>
              <a:rPr lang="fr-FR" sz="2400" dirty="0" err="1"/>
              <a:t>IdO</a:t>
            </a:r>
            <a:r>
              <a:rPr lang="fr-FR" sz="2400" dirty="0"/>
              <a:t> unique et comportant l'information de connexion avec </a:t>
            </a:r>
            <a:r>
              <a:rPr lang="fr-FR" sz="2400" dirty="0" err="1"/>
              <a:t>ParkoServ</a:t>
            </a:r>
            <a:r>
              <a:rPr lang="fr-FR" sz="2400" dirty="0"/>
              <a:t> (URL, PORT</a:t>
            </a:r>
            <a:r>
              <a:rPr lang="fr-FR" sz="2400" dirty="0" smtClean="0"/>
              <a:t>)</a:t>
            </a:r>
            <a:endParaRPr lang="fr-FR" sz="2400" dirty="0"/>
          </a:p>
        </p:txBody>
      </p:sp>
      <p:cxnSp>
        <p:nvCxnSpPr>
          <p:cNvPr id="31" name="Straight Connector 30"/>
          <p:cNvCxnSpPr>
            <a:endCxn id="47" idx="0"/>
          </p:cNvCxnSpPr>
          <p:nvPr/>
        </p:nvCxnSpPr>
        <p:spPr>
          <a:xfrm>
            <a:off x="10144919" y="7674115"/>
            <a:ext cx="0" cy="153466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8731240" y="483503"/>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7049" y="1894611"/>
            <a:ext cx="1895740" cy="1686160"/>
          </a:xfrm>
          <a:prstGeom prst="rect">
            <a:avLst/>
          </a:prstGeom>
          <a:ln>
            <a:solidFill>
              <a:srgbClr val="0BCEB2"/>
            </a:solidFill>
          </a:ln>
        </p:spPr>
      </p:pic>
      <p:sp>
        <p:nvSpPr>
          <p:cNvPr id="47" name="Rounded Rectangle 46"/>
          <p:cNvSpPr/>
          <p:nvPr/>
        </p:nvSpPr>
        <p:spPr>
          <a:xfrm>
            <a:off x="8712293" y="9208775"/>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48" name="Straight Connector 47"/>
          <p:cNvCxnSpPr>
            <a:stCxn id="34" idx="2"/>
            <a:endCxn id="41" idx="0"/>
          </p:cNvCxnSpPr>
          <p:nvPr/>
        </p:nvCxnSpPr>
        <p:spPr>
          <a:xfrm flipH="1">
            <a:off x="10144919" y="1360308"/>
            <a:ext cx="1" cy="53430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983993" y="5360588"/>
            <a:ext cx="4321851" cy="2380129"/>
            <a:chOff x="7983993" y="5360588"/>
            <a:chExt cx="4321851" cy="2380129"/>
          </a:xfrm>
        </p:grpSpPr>
        <p:grpSp>
          <p:nvGrpSpPr>
            <p:cNvPr id="33" name="Group 32"/>
            <p:cNvGrpSpPr/>
            <p:nvPr/>
          </p:nvGrpSpPr>
          <p:grpSpPr>
            <a:xfrm>
              <a:off x="7983993" y="5360588"/>
              <a:ext cx="4321851" cy="2380129"/>
              <a:chOff x="7287351" y="1122687"/>
              <a:chExt cx="3657917" cy="1920406"/>
            </a:xfrm>
          </p:grpSpPr>
          <p:pic>
            <p:nvPicPr>
              <p:cNvPr id="36" name="Picture 35"/>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0" name="Rectangle 39"/>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123" name="Rectangle 122"/>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78" name="Picture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
        <p:nvSpPr>
          <p:cNvPr id="52" name="TextBox 51"/>
          <p:cNvSpPr txBox="1"/>
          <p:nvPr/>
        </p:nvSpPr>
        <p:spPr>
          <a:xfrm>
            <a:off x="10756585" y="3868819"/>
            <a:ext cx="3191196" cy="1261884"/>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err="1"/>
              <a:t>clés</a:t>
            </a:r>
            <a:r>
              <a:rPr lang="en-GB" sz="2400" dirty="0"/>
              <a:t> </a:t>
            </a:r>
            <a:r>
              <a:rPr lang="en-GB" sz="2400" dirty="0" err="1"/>
              <a:t>publiques</a:t>
            </a:r>
            <a:endParaRPr lang="en-GB" sz="2400" dirty="0"/>
          </a:p>
        </p:txBody>
      </p:sp>
      <p:grpSp>
        <p:nvGrpSpPr>
          <p:cNvPr id="53" name="Group 52"/>
          <p:cNvGrpSpPr/>
          <p:nvPr/>
        </p:nvGrpSpPr>
        <p:grpSpPr>
          <a:xfrm>
            <a:off x="2391508" y="3472965"/>
            <a:ext cx="3428911" cy="5662811"/>
            <a:chOff x="2368062" y="3848101"/>
            <a:chExt cx="3428911" cy="5662811"/>
          </a:xfrm>
        </p:grpSpPr>
        <p:sp>
          <p:nvSpPr>
            <p:cNvPr id="54" name="Rounded Rectangle 53"/>
            <p:cNvSpPr/>
            <p:nvPr/>
          </p:nvSpPr>
          <p:spPr>
            <a:xfrm>
              <a:off x="2368062" y="3848101"/>
              <a:ext cx="3428911" cy="5662811"/>
            </a:xfrm>
            <a:prstGeom prst="round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noProof="0" dirty="0" smtClean="0">
                  <a:ln>
                    <a:noFill/>
                  </a:ln>
                  <a:solidFill>
                    <a:srgbClr val="FFFFFF"/>
                  </a:solidFill>
                  <a:effectLst/>
                  <a:uLnTx/>
                  <a:uFillTx/>
                  <a:latin typeface="Arial" panose="020B0604020202020204"/>
                </a:rPr>
                <a:t> </a:t>
              </a:r>
              <a:r>
                <a:rPr lang="en-GB" sz="2800" b="1" baseline="0" dirty="0" smtClean="0">
                  <a:solidFill>
                    <a:srgbClr val="FFFFFF"/>
                  </a:solidFill>
                  <a:latin typeface="Arial" panose="020B0604020202020204"/>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55" name="Rounded Rectangle 54"/>
            <p:cNvSpPr/>
            <p:nvPr/>
          </p:nvSpPr>
          <p:spPr>
            <a:xfrm>
              <a:off x="2702274" y="5404311"/>
              <a:ext cx="279239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60" name="Rounded Rectangle 59"/>
            <p:cNvSpPr/>
            <p:nvPr/>
          </p:nvSpPr>
          <p:spPr>
            <a:xfrm>
              <a:off x="2702274" y="6839169"/>
              <a:ext cx="279239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61" name="Rectangle 60"/>
            <p:cNvSpPr/>
            <p:nvPr/>
          </p:nvSpPr>
          <p:spPr>
            <a:xfrm>
              <a:off x="4205031" y="5967477"/>
              <a:ext cx="1067837"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62" name="Rectangle 61"/>
            <p:cNvSpPr/>
            <p:nvPr/>
          </p:nvSpPr>
          <p:spPr>
            <a:xfrm>
              <a:off x="2973987" y="5989419"/>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sp>
        <p:nvSpPr>
          <p:cNvPr id="46" name="Rectangle 45"/>
          <p:cNvSpPr/>
          <p:nvPr/>
        </p:nvSpPr>
        <p:spPr>
          <a:xfrm>
            <a:off x="12499777" y="5952471"/>
            <a:ext cx="289600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err="1" smtClean="0"/>
              <a:t>Profil</a:t>
            </a:r>
            <a:r>
              <a:rPr lang="en-GB" sz="1917" dirty="0" smtClean="0"/>
              <a:t> </a:t>
            </a:r>
            <a:r>
              <a:rPr lang="en-GB" sz="1917" dirty="0" err="1" smtClean="0"/>
              <a:t>IdO</a:t>
            </a:r>
            <a:endParaRPr lang="en-GB" sz="1917" dirty="0"/>
          </a:p>
        </p:txBody>
      </p:sp>
      <p:sp>
        <p:nvSpPr>
          <p:cNvPr id="50" name="Rectangle 49"/>
          <p:cNvSpPr/>
          <p:nvPr/>
        </p:nvSpPr>
        <p:spPr>
          <a:xfrm>
            <a:off x="14249999" y="6418017"/>
            <a:ext cx="843567" cy="463480"/>
          </a:xfrm>
          <a:prstGeom prst="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Tree>
    <p:extLst>
      <p:ext uri="{BB962C8B-B14F-4D97-AF65-F5344CB8AC3E}">
        <p14:creationId xmlns:p14="http://schemas.microsoft.com/office/powerpoint/2010/main" val="3414340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803415" y="302630"/>
            <a:ext cx="20663062" cy="11645083"/>
            <a:chOff x="-2803415" y="302630"/>
            <a:chExt cx="20663062" cy="11645083"/>
          </a:xfrm>
        </p:grpSpPr>
        <p:sp>
          <p:nvSpPr>
            <p:cNvPr id="17" name="Freeform 16"/>
            <p:cNvSpPr/>
            <p:nvPr/>
          </p:nvSpPr>
          <p:spPr>
            <a:xfrm>
              <a:off x="8180003"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E7E7E7"/>
            </a:solidFill>
            <a:ln>
              <a:noFill/>
            </a:ln>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a:solidFill>
                    <a:schemeClr val="bg1">
                      <a:lumMod val="85000"/>
                    </a:schemeClr>
                  </a:solidFill>
                </a:rPr>
                <a:t>Transfert</a:t>
              </a:r>
              <a:endParaRPr lang="en-US" sz="6500" b="1" dirty="0">
                <a:solidFill>
                  <a:schemeClr val="bg1">
                    <a:lumMod val="85000"/>
                  </a:schemeClr>
                </a:solidFill>
              </a:endParaRPr>
            </a:p>
          </p:txBody>
        </p:sp>
        <p:sp>
          <p:nvSpPr>
            <p:cNvPr id="18" name="Oval 17"/>
            <p:cNvSpPr/>
            <p:nvPr/>
          </p:nvSpPr>
          <p:spPr>
            <a:xfrm>
              <a:off x="7097946" y="7640052"/>
              <a:ext cx="2164115" cy="2164115"/>
            </a:xfrm>
            <a:prstGeom prst="ellipse">
              <a:avLst/>
            </a:prstGeom>
            <a:solidFill>
              <a:srgbClr val="E7E7E7"/>
            </a:solidFill>
            <a:ln>
              <a:noFill/>
            </a:ln>
          </p:spPr>
          <p:style>
            <a:lnRef idx="1">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803415"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8149609"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no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a:solidFill>
                    <a:schemeClr val="bg1">
                      <a:lumMod val="85000"/>
                    </a:schemeClr>
                  </a:solidFill>
                </a:rPr>
                <a:t>Enregistrement</a:t>
              </a:r>
              <a:endParaRPr lang="en-US" sz="6500" b="1" dirty="0">
                <a:solidFill>
                  <a:schemeClr val="bg1">
                    <a:lumMod val="85000"/>
                  </a:schemeClr>
                </a:solidFill>
              </a:endParaRPr>
            </a:p>
          </p:txBody>
        </p:sp>
        <p:sp>
          <p:nvSpPr>
            <p:cNvPr id="11" name="Freeform 10"/>
            <p:cNvSpPr/>
            <p:nvPr/>
          </p:nvSpPr>
          <p:spPr>
            <a:xfrm>
              <a:off x="8809328"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Activation</a:t>
              </a:r>
              <a:endParaRPr lang="en-US" sz="6500" b="1" kern="1200" dirty="0"/>
            </a:p>
          </p:txBody>
        </p:sp>
        <p:sp>
          <p:nvSpPr>
            <p:cNvPr id="12" name="Oval 11"/>
            <p:cNvSpPr/>
            <p:nvPr/>
          </p:nvSpPr>
          <p:spPr>
            <a:xfrm>
              <a:off x="7727270" y="5043113"/>
              <a:ext cx="2164115" cy="2164115"/>
            </a:xfrm>
            <a:prstGeom prst="ellipse">
              <a:avLst/>
            </a:prstGeom>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Oval 9"/>
            <p:cNvSpPr/>
            <p:nvPr/>
          </p:nvSpPr>
          <p:spPr>
            <a:xfrm>
              <a:off x="7097946" y="2446175"/>
              <a:ext cx="2164115" cy="2164115"/>
            </a:xfrm>
            <a:prstGeom prst="ellipse">
              <a:avLst/>
            </a:prstGeom>
            <a:noFill/>
            <a:ln>
              <a:noFill/>
            </a:ln>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149" y="5563422"/>
            <a:ext cx="1347177" cy="1022024"/>
          </a:xfrm>
          <a:prstGeom prst="rect">
            <a:avLst/>
          </a:prstGeom>
        </p:spPr>
      </p:pic>
      <p:sp>
        <p:nvSpPr>
          <p:cNvPr id="14" name="Rectangle 13"/>
          <p:cNvSpPr/>
          <p:nvPr/>
        </p:nvSpPr>
        <p:spPr>
          <a:xfrm>
            <a:off x="2347071" y="5663505"/>
            <a:ext cx="4330482" cy="923330"/>
          </a:xfrm>
          <a:prstGeom prst="rect">
            <a:avLst/>
          </a:prstGeom>
          <a:noFill/>
        </p:spPr>
        <p:txBody>
          <a:bodyPr wrap="square" lIns="91440" tIns="45720" rIns="91440" bIns="45720">
            <a:spAutoFit/>
          </a:bodyPr>
          <a:lstStyle/>
          <a:p>
            <a:pPr algn="ct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Zéro</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touche</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5119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flipH="1">
            <a:off x="12436497" y="7839426"/>
            <a:ext cx="687212" cy="830997"/>
          </a:xfrm>
          <a:prstGeom prst="rect">
            <a:avLst/>
          </a:prstGeom>
          <a:noFill/>
        </p:spPr>
        <p:txBody>
          <a:bodyPr wrap="square" rtlCol="0">
            <a:spAutoFit/>
          </a:bodyPr>
          <a:lstStyle/>
          <a:p>
            <a:r>
              <a:rPr lang="en-GB" sz="4800" b="1" dirty="0">
                <a:solidFill>
                  <a:schemeClr val="tx1">
                    <a:lumMod val="85000"/>
                    <a:lumOff val="15000"/>
                  </a:schemeClr>
                </a:solidFill>
              </a:rPr>
              <a:t>4</a:t>
            </a:r>
          </a:p>
        </p:txBody>
      </p:sp>
      <p:sp>
        <p:nvSpPr>
          <p:cNvPr id="31" name="TextBox 30"/>
          <p:cNvSpPr txBox="1"/>
          <p:nvPr/>
        </p:nvSpPr>
        <p:spPr>
          <a:xfrm>
            <a:off x="4523101" y="8861870"/>
            <a:ext cx="527709" cy="830997"/>
          </a:xfrm>
          <a:prstGeom prst="rect">
            <a:avLst/>
          </a:prstGeom>
          <a:noFill/>
        </p:spPr>
        <p:txBody>
          <a:bodyPr wrap="none" rtlCol="0">
            <a:spAutoFit/>
          </a:bodyPr>
          <a:lstStyle/>
          <a:p>
            <a:r>
              <a:rPr lang="en-GB" sz="4800" b="1" dirty="0">
                <a:solidFill>
                  <a:schemeClr val="tx1">
                    <a:lumMod val="85000"/>
                    <a:lumOff val="15000"/>
                  </a:schemeClr>
                </a:solidFill>
              </a:rPr>
              <a:t>4</a:t>
            </a:r>
          </a:p>
        </p:txBody>
      </p:sp>
      <p:sp>
        <p:nvSpPr>
          <p:cNvPr id="41" name="TextBox 40"/>
          <p:cNvSpPr txBox="1"/>
          <p:nvPr/>
        </p:nvSpPr>
        <p:spPr>
          <a:xfrm>
            <a:off x="12193724" y="3856329"/>
            <a:ext cx="2010805" cy="977447"/>
          </a:xfrm>
          <a:prstGeom prst="rect">
            <a:avLst/>
          </a:prstGeom>
          <a:noFill/>
        </p:spPr>
        <p:txBody>
          <a:bodyPr wrap="square" rtlCol="0">
            <a:spAutoFit/>
          </a:bodyPr>
          <a:lstStyle/>
          <a:p>
            <a:r>
              <a:rPr lang="fr-CA" sz="2800" b="1" dirty="0"/>
              <a:t>Fournit </a:t>
            </a:r>
            <a:r>
              <a:rPr lang="en-GB" sz="2400" dirty="0" err="1" smtClean="0"/>
              <a:t>État</a:t>
            </a:r>
            <a:r>
              <a:rPr lang="en-GB" sz="2400" dirty="0" smtClean="0"/>
              <a:t> </a:t>
            </a:r>
            <a:r>
              <a:rPr lang="en-GB" sz="2876" dirty="0" smtClean="0"/>
              <a:t> </a:t>
            </a:r>
            <a:endParaRPr lang="en-GB" sz="2876" dirty="0"/>
          </a:p>
        </p:txBody>
      </p:sp>
      <p:sp>
        <p:nvSpPr>
          <p:cNvPr id="60" name="Rounded Rectangle 59"/>
          <p:cNvSpPr/>
          <p:nvPr/>
        </p:nvSpPr>
        <p:spPr>
          <a:xfrm>
            <a:off x="10307696" y="898153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58" name="Elbow Connector 57"/>
          <p:cNvCxnSpPr>
            <a:stCxn id="60" idx="1"/>
            <a:endCxn id="55" idx="2"/>
          </p:cNvCxnSpPr>
          <p:nvPr/>
        </p:nvCxnSpPr>
        <p:spPr>
          <a:xfrm rot="10800000">
            <a:off x="3423526" y="9010076"/>
            <a:ext cx="6884171" cy="54014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40" idx="1"/>
          </p:cNvCxnSpPr>
          <p:nvPr/>
        </p:nvCxnSpPr>
        <p:spPr>
          <a:xfrm>
            <a:off x="4966578" y="6350627"/>
            <a:ext cx="4617615" cy="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2" idx="2"/>
            <a:endCxn id="60" idx="0"/>
          </p:cNvCxnSpPr>
          <p:nvPr/>
        </p:nvCxnSpPr>
        <p:spPr>
          <a:xfrm>
            <a:off x="11740322" y="7531149"/>
            <a:ext cx="0" cy="14503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0" idx="2"/>
            <a:endCxn id="52" idx="0"/>
          </p:cNvCxnSpPr>
          <p:nvPr/>
        </p:nvCxnSpPr>
        <p:spPr>
          <a:xfrm>
            <a:off x="11740322" y="3755126"/>
            <a:ext cx="0" cy="14610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50" idx="1"/>
            <a:endCxn id="55" idx="0"/>
          </p:cNvCxnSpPr>
          <p:nvPr/>
        </p:nvCxnSpPr>
        <p:spPr>
          <a:xfrm rot="10800000" flipV="1">
            <a:off x="3423526" y="2912046"/>
            <a:ext cx="7368927" cy="435218"/>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97199" y="935628"/>
            <a:ext cx="8198555" cy="1631216"/>
          </a:xfrm>
          <a:prstGeom prst="rect">
            <a:avLst/>
          </a:prstGeom>
          <a:noFill/>
        </p:spPr>
        <p:txBody>
          <a:bodyPr wrap="square" rtlCol="0">
            <a:spAutoFit/>
          </a:bodyPr>
          <a:lstStyle/>
          <a:p>
            <a:r>
              <a:rPr lang="en-GB" sz="2800" b="1" dirty="0"/>
              <a:t>4 </a:t>
            </a:r>
            <a:r>
              <a:rPr lang="en-GB" sz="2800" b="1" dirty="0" smtClean="0"/>
              <a:t>- </a:t>
            </a:r>
            <a:r>
              <a:rPr lang="fr-FR" sz="2800" b="1" dirty="0"/>
              <a:t>Approvisionnement en appareils de l’</a:t>
            </a:r>
            <a:r>
              <a:rPr lang="fr-FR" sz="2800" b="1" dirty="0" err="1"/>
              <a:t>IdO</a:t>
            </a:r>
            <a:endParaRPr lang="en-GB" sz="2800" b="1" dirty="0"/>
          </a:p>
          <a:p>
            <a:r>
              <a:rPr lang="fr-FR" sz="2400" dirty="0"/>
              <a:t>Le registre de l’</a:t>
            </a:r>
            <a:r>
              <a:rPr lang="fr-FR" sz="2400" dirty="0" err="1"/>
              <a:t>IdO</a:t>
            </a:r>
            <a:r>
              <a:rPr lang="fr-FR" sz="2400" dirty="0"/>
              <a:t> procure à l’ORM le profil d’</a:t>
            </a:r>
            <a:r>
              <a:rPr lang="fr-FR" sz="2400" dirty="0" err="1"/>
              <a:t>IdO</a:t>
            </a:r>
            <a:r>
              <a:rPr lang="fr-FR" sz="2400" dirty="0"/>
              <a:t> chiffré correspondant à chacun des 1 000 </a:t>
            </a:r>
            <a:r>
              <a:rPr lang="fr-FR" sz="2400" dirty="0" err="1"/>
              <a:t>SParkometer</a:t>
            </a:r>
            <a:r>
              <a:rPr lang="fr-FR" sz="2400" dirty="0"/>
              <a:t> enregistrés chez </a:t>
            </a:r>
            <a:r>
              <a:rPr lang="fr-FR" sz="2400" dirty="0" err="1"/>
              <a:t>ParkoServ</a:t>
            </a:r>
            <a:endParaRPr lang="fr-FR" sz="2400" dirty="0"/>
          </a:p>
        </p:txBody>
      </p:sp>
      <p:sp>
        <p:nvSpPr>
          <p:cNvPr id="35" name="TextBox 34"/>
          <p:cNvSpPr txBox="1"/>
          <p:nvPr/>
        </p:nvSpPr>
        <p:spPr>
          <a:xfrm>
            <a:off x="13199126" y="7692319"/>
            <a:ext cx="5639858" cy="2000548"/>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fr-FR" sz="2400" dirty="0" err="1" smtClean="0"/>
              <a:t>Creation</a:t>
            </a:r>
            <a:r>
              <a:rPr lang="fr-FR" sz="2400" dirty="0" smtClean="0"/>
              <a:t> de </a:t>
            </a:r>
            <a:r>
              <a:rPr lang="fr-FR" sz="2400" dirty="0" err="1" smtClean="0"/>
              <a:t>IdO</a:t>
            </a:r>
            <a:r>
              <a:rPr lang="fr-FR" sz="2400" dirty="0" smtClean="0"/>
              <a:t> CERT</a:t>
            </a:r>
          </a:p>
          <a:p>
            <a:pPr marL="342900" indent="-342900">
              <a:buFont typeface="Arial" panose="020B0604020202020204" pitchFamily="34" charset="0"/>
              <a:buChar char="•"/>
            </a:pPr>
            <a:r>
              <a:rPr lang="fr-FR" sz="2400" dirty="0" smtClean="0"/>
              <a:t>État </a:t>
            </a:r>
            <a:r>
              <a:rPr lang="fr-FR" sz="2400" dirty="0" err="1"/>
              <a:t>eUICC</a:t>
            </a:r>
            <a:r>
              <a:rPr lang="fr-FR" sz="2400" dirty="0"/>
              <a:t> </a:t>
            </a:r>
            <a:endParaRPr lang="fr-FR" sz="2400" dirty="0" smtClean="0"/>
          </a:p>
          <a:p>
            <a:pPr marL="342900" indent="-342900">
              <a:buFont typeface="Arial" panose="020B0604020202020204" pitchFamily="34" charset="0"/>
              <a:buChar char="•"/>
            </a:pPr>
            <a:r>
              <a:rPr lang="fr-FR" sz="2400" dirty="0" smtClean="0"/>
              <a:t>Applet </a:t>
            </a:r>
            <a:r>
              <a:rPr lang="fr-FR" sz="2400" dirty="0"/>
              <a:t>de sécurité de l’</a:t>
            </a:r>
            <a:r>
              <a:rPr lang="fr-FR" sz="2400" dirty="0" err="1"/>
              <a:t>IdO</a:t>
            </a:r>
            <a:r>
              <a:rPr lang="fr-FR" sz="2400" dirty="0"/>
              <a:t> chiffré </a:t>
            </a:r>
            <a:r>
              <a:rPr lang="en-GB" sz="2400" dirty="0" smtClean="0"/>
              <a:t> </a:t>
            </a:r>
          </a:p>
          <a:p>
            <a:pPr marL="342900" indent="-342900">
              <a:buFont typeface="Arial" panose="020B0604020202020204" pitchFamily="34" charset="0"/>
              <a:buChar char="•"/>
            </a:pPr>
            <a:r>
              <a:rPr lang="en-GB" sz="2400" dirty="0" smtClean="0"/>
              <a:t>Signature </a:t>
            </a:r>
            <a:r>
              <a:rPr lang="fr-FR" sz="2400" dirty="0"/>
              <a:t>de </a:t>
            </a:r>
            <a:r>
              <a:rPr lang="fr-FR" sz="2400" dirty="0" err="1"/>
              <a:t>IdO</a:t>
            </a:r>
            <a:r>
              <a:rPr lang="fr-FR" sz="2400" dirty="0"/>
              <a:t> CERT</a:t>
            </a:r>
            <a:endParaRPr lang="en-GB" sz="2400" dirty="0"/>
          </a:p>
        </p:txBody>
      </p:sp>
      <p:sp>
        <p:nvSpPr>
          <p:cNvPr id="39" name="TextBox 38"/>
          <p:cNvSpPr txBox="1"/>
          <p:nvPr/>
        </p:nvSpPr>
        <p:spPr>
          <a:xfrm>
            <a:off x="5101930" y="8208033"/>
            <a:ext cx="5390421" cy="2523768"/>
          </a:xfrm>
          <a:prstGeom prst="rect">
            <a:avLst/>
          </a:prstGeom>
          <a:noFill/>
        </p:spPr>
        <p:txBody>
          <a:bodyPr wrap="square" rtlCol="0">
            <a:spAutoFit/>
          </a:bodyPr>
          <a:lstStyle/>
          <a:p>
            <a:r>
              <a:rPr lang="en-GB" sz="2800" b="1" dirty="0" err="1" smtClean="0"/>
              <a:t>Fournit</a:t>
            </a:r>
            <a:endParaRPr lang="en-GB" sz="2800" b="1" dirty="0" smtClean="0"/>
          </a:p>
          <a:p>
            <a:pPr marL="456486" indent="-456486">
              <a:buFont typeface="Arial" panose="020B0604020202020204" pitchFamily="34" charset="0"/>
              <a:buChar char="•"/>
            </a:pPr>
            <a:r>
              <a:rPr lang="fr-FR" sz="2400" dirty="0" smtClean="0"/>
              <a:t>Profil </a:t>
            </a:r>
            <a:r>
              <a:rPr lang="fr-FR" sz="2400" dirty="0" err="1" smtClean="0"/>
              <a:t>eUICC</a:t>
            </a:r>
            <a:endParaRPr lang="fr-FR" sz="2400" dirty="0"/>
          </a:p>
          <a:p>
            <a:pPr marL="456486" indent="-456486">
              <a:buFont typeface="Arial" panose="020B0604020202020204" pitchFamily="34" charset="0"/>
              <a:buChar char="•"/>
            </a:pPr>
            <a:r>
              <a:rPr lang="fr-FR" sz="2400" dirty="0"/>
              <a:t>Transmission sécurisée du </a:t>
            </a:r>
            <a:r>
              <a:rPr lang="fr-FR" sz="2400" dirty="0" smtClean="0"/>
              <a:t>profil</a:t>
            </a:r>
          </a:p>
          <a:p>
            <a:endParaRPr lang="fr-FR" sz="1000" dirty="0"/>
          </a:p>
          <a:p>
            <a:r>
              <a:rPr lang="fr-FR" sz="2400" dirty="0" smtClean="0"/>
              <a:t>d’</a:t>
            </a:r>
            <a:r>
              <a:rPr lang="fr-FR" sz="2400" dirty="0" err="1" smtClean="0"/>
              <a:t>IdO</a:t>
            </a:r>
            <a:r>
              <a:rPr lang="fr-FR" sz="2400" dirty="0" smtClean="0"/>
              <a:t> </a:t>
            </a:r>
            <a:r>
              <a:rPr lang="fr-FR" sz="2400" dirty="0"/>
              <a:t>(applet de sécurité d’</a:t>
            </a:r>
            <a:r>
              <a:rPr lang="fr-FR" sz="2400" dirty="0" err="1"/>
              <a:t>IdO</a:t>
            </a:r>
            <a:r>
              <a:rPr lang="fr-FR" sz="2400" dirty="0"/>
              <a:t> </a:t>
            </a:r>
            <a:endParaRPr lang="fr-FR" sz="2400" dirty="0" smtClean="0"/>
          </a:p>
          <a:p>
            <a:r>
              <a:rPr lang="fr-FR" sz="2400" dirty="0" smtClean="0"/>
              <a:t>contenant </a:t>
            </a:r>
            <a:r>
              <a:rPr lang="fr-FR" sz="2400" dirty="0"/>
              <a:t>la </a:t>
            </a:r>
            <a:r>
              <a:rPr lang="fr-FR" sz="2400" dirty="0" err="1" smtClean="0"/>
              <a:t>CERTification</a:t>
            </a:r>
            <a:r>
              <a:rPr lang="fr-FR" sz="2400" dirty="0" smtClean="0"/>
              <a:t> </a:t>
            </a:r>
            <a:r>
              <a:rPr lang="fr-FR" sz="2400" dirty="0"/>
              <a:t>et l'information du client</a:t>
            </a:r>
            <a:r>
              <a:rPr lang="fr-FR" sz="2400" dirty="0" smtClean="0"/>
              <a:t>)</a:t>
            </a:r>
            <a:endParaRPr lang="fr-FR" sz="2400" dirty="0"/>
          </a:p>
        </p:txBody>
      </p:sp>
      <p:sp>
        <p:nvSpPr>
          <p:cNvPr id="44" name="Rounded Rectangle 43"/>
          <p:cNvSpPr/>
          <p:nvPr/>
        </p:nvSpPr>
        <p:spPr>
          <a:xfrm>
            <a:off x="10326643" y="497226"/>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2452" y="2068966"/>
            <a:ext cx="1895740" cy="1686160"/>
          </a:xfrm>
          <a:prstGeom prst="rect">
            <a:avLst/>
          </a:prstGeom>
          <a:ln>
            <a:solidFill>
              <a:srgbClr val="0BCEB2"/>
            </a:solidFill>
          </a:ln>
        </p:spPr>
      </p:pic>
      <p:cxnSp>
        <p:nvCxnSpPr>
          <p:cNvPr id="68" name="Straight Connector 67"/>
          <p:cNvCxnSpPr>
            <a:stCxn id="44" idx="2"/>
            <a:endCxn id="50" idx="0"/>
          </p:cNvCxnSpPr>
          <p:nvPr/>
        </p:nvCxnSpPr>
        <p:spPr>
          <a:xfrm flipH="1">
            <a:off x="11740322" y="1374031"/>
            <a:ext cx="1" cy="694935"/>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80472" y="3347264"/>
            <a:ext cx="3086106" cy="5662811"/>
            <a:chOff x="1880472" y="3394156"/>
            <a:chExt cx="3086106" cy="5662811"/>
          </a:xfrm>
        </p:grpSpPr>
        <p:sp>
          <p:nvSpPr>
            <p:cNvPr id="55" name="Rounded Rectangle 54"/>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76" b="1" dirty="0">
                  <a:solidFill>
                    <a:srgbClr val="FFFFFF"/>
                  </a:solidFill>
                </a:rPr>
                <a:t> </a:t>
              </a:r>
              <a:r>
                <a:rPr lang="en-GB" sz="2800" b="1" dirty="0">
                  <a:solidFill>
                    <a:srgbClr val="FFFFFF"/>
                  </a:solidFill>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56" name="Rounded Rectangle 55"/>
            <p:cNvSpPr/>
            <p:nvPr/>
          </p:nvSpPr>
          <p:spPr>
            <a:xfrm>
              <a:off x="2181271" y="4997258"/>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57" name="Rounded Rectangle 56"/>
            <p:cNvSpPr/>
            <p:nvPr/>
          </p:nvSpPr>
          <p:spPr>
            <a:xfrm>
              <a:off x="2181271" y="6455562"/>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9" name="Rectangle 58"/>
            <p:cNvSpPr/>
            <p:nvPr/>
          </p:nvSpPr>
          <p:spPr>
            <a:xfrm>
              <a:off x="3533790" y="553697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62" name="Rectangle 61"/>
            <p:cNvSpPr/>
            <p:nvPr/>
          </p:nvSpPr>
          <p:spPr>
            <a:xfrm>
              <a:off x="2424944" y="554897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70" name="Group 69"/>
            <p:cNvGrpSpPr/>
            <p:nvPr/>
          </p:nvGrpSpPr>
          <p:grpSpPr>
            <a:xfrm>
              <a:off x="2388562" y="7605628"/>
              <a:ext cx="2069926" cy="1076399"/>
              <a:chOff x="14619865" y="6284393"/>
              <a:chExt cx="2358278" cy="1191497"/>
            </a:xfrm>
          </p:grpSpPr>
          <p:sp>
            <p:nvSpPr>
              <p:cNvPr id="71" name="Rectangle 70"/>
              <p:cNvSpPr/>
              <p:nvPr/>
            </p:nvSpPr>
            <p:spPr>
              <a:xfrm>
                <a:off x="14619865" y="6284393"/>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sp>
            <p:nvSpPr>
              <p:cNvPr id="72" name="Rectangle 71"/>
              <p:cNvSpPr/>
              <p:nvPr/>
            </p:nvSpPr>
            <p:spPr>
              <a:xfrm>
                <a:off x="15915331" y="6850411"/>
                <a:ext cx="961080" cy="513039"/>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73" name="Rectangle 72"/>
              <p:cNvSpPr/>
              <p:nvPr/>
            </p:nvSpPr>
            <p:spPr>
              <a:xfrm>
                <a:off x="14800043" y="6867577"/>
                <a:ext cx="961080" cy="485690"/>
              </a:xfrm>
              <a:prstGeom prst="rect">
                <a:avLst/>
              </a:prstGeom>
              <a:solidFill>
                <a:srgbClr val="0066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grpSp>
      </p:grpSp>
      <p:grpSp>
        <p:nvGrpSpPr>
          <p:cNvPr id="33" name="Group 32"/>
          <p:cNvGrpSpPr/>
          <p:nvPr/>
        </p:nvGrpSpPr>
        <p:grpSpPr>
          <a:xfrm>
            <a:off x="9584193" y="5160563"/>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2" name="Rectangle 41"/>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grpSp>
        <p:nvGrpSpPr>
          <p:cNvPr id="45" name="Group 44"/>
          <p:cNvGrpSpPr/>
          <p:nvPr/>
        </p:nvGrpSpPr>
        <p:grpSpPr>
          <a:xfrm>
            <a:off x="13999877" y="5812921"/>
            <a:ext cx="2896008" cy="1191497"/>
            <a:chOff x="14619865" y="6154628"/>
            <a:chExt cx="2358278" cy="1191497"/>
          </a:xfrm>
        </p:grpSpPr>
        <p:sp>
          <p:nvSpPr>
            <p:cNvPr id="46" name="Rectangle 45"/>
            <p:cNvSpPr/>
            <p:nvPr/>
          </p:nvSpPr>
          <p:spPr>
            <a:xfrm>
              <a:off x="14619865" y="6154628"/>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err="1" smtClean="0"/>
                <a:t>Profil</a:t>
              </a:r>
              <a:r>
                <a:rPr lang="en-GB" sz="1917" dirty="0" smtClean="0"/>
                <a:t> </a:t>
              </a:r>
              <a:r>
                <a:rPr lang="en-GB" sz="1917" dirty="0" err="1" smtClean="0"/>
                <a:t>IdO</a:t>
              </a:r>
              <a:endParaRPr lang="en-GB" sz="1917" dirty="0"/>
            </a:p>
          </p:txBody>
        </p:sp>
        <p:sp>
          <p:nvSpPr>
            <p:cNvPr id="47" name="Rectangle 46"/>
            <p:cNvSpPr/>
            <p:nvPr/>
          </p:nvSpPr>
          <p:spPr>
            <a:xfrm>
              <a:off x="14837924" y="6624830"/>
              <a:ext cx="961080" cy="513039"/>
            </a:xfrm>
            <a:prstGeom prst="rect">
              <a:avLst/>
            </a:prstGeom>
            <a:solidFill>
              <a:srgbClr val="0066F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grpSp>
      <p:sp>
        <p:nvSpPr>
          <p:cNvPr id="54" name="Rectangle 53"/>
          <p:cNvSpPr/>
          <p:nvPr/>
        </p:nvSpPr>
        <p:spPr>
          <a:xfrm>
            <a:off x="15597271" y="6262390"/>
            <a:ext cx="1052429" cy="533772"/>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Tree>
    <p:extLst>
      <p:ext uri="{BB962C8B-B14F-4D97-AF65-F5344CB8AC3E}">
        <p14:creationId xmlns:p14="http://schemas.microsoft.com/office/powerpoint/2010/main" val="1724505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072387" y="564466"/>
            <a:ext cx="8626106" cy="1261884"/>
          </a:xfrm>
          <a:prstGeom prst="rect">
            <a:avLst/>
          </a:prstGeom>
          <a:noFill/>
        </p:spPr>
        <p:txBody>
          <a:bodyPr wrap="square" rtlCol="0">
            <a:spAutoFit/>
          </a:bodyPr>
          <a:lstStyle/>
          <a:p>
            <a:r>
              <a:rPr lang="en-GB" sz="2800" b="1" dirty="0"/>
              <a:t>5 </a:t>
            </a:r>
            <a:r>
              <a:rPr lang="en-GB" sz="2800" b="1" dirty="0" smtClean="0"/>
              <a:t>- </a:t>
            </a:r>
            <a:r>
              <a:rPr lang="fr-FR" sz="2800" b="1" dirty="0"/>
              <a:t>Connectivité en nuage de </a:t>
            </a:r>
            <a:r>
              <a:rPr lang="fr-FR" sz="2800" b="1" dirty="0" err="1" smtClean="0"/>
              <a:t>ParkoServ</a:t>
            </a:r>
            <a:endParaRPr lang="fr-FR" sz="2800" b="1" dirty="0" smtClean="0"/>
          </a:p>
          <a:p>
            <a:r>
              <a:rPr lang="fr-FR" sz="2400" dirty="0"/>
              <a:t>Le </a:t>
            </a:r>
            <a:r>
              <a:rPr lang="fr-FR" sz="2400" dirty="0" err="1"/>
              <a:t>SParkometer</a:t>
            </a:r>
            <a:r>
              <a:rPr lang="fr-FR" sz="2400" dirty="0"/>
              <a:t> se branche de manière sécurisée et en toute confiance au service en nuage de </a:t>
            </a:r>
            <a:r>
              <a:rPr lang="fr-FR" sz="2400" dirty="0" err="1"/>
              <a:t>ParkoServ</a:t>
            </a:r>
            <a:endParaRPr lang="fr-FR" sz="2400" dirty="0"/>
          </a:p>
        </p:txBody>
      </p:sp>
      <p:sp>
        <p:nvSpPr>
          <p:cNvPr id="39" name="TextBox 38"/>
          <p:cNvSpPr txBox="1"/>
          <p:nvPr/>
        </p:nvSpPr>
        <p:spPr>
          <a:xfrm>
            <a:off x="4006360" y="2369209"/>
            <a:ext cx="527709" cy="830997"/>
          </a:xfrm>
          <a:prstGeom prst="rect">
            <a:avLst/>
          </a:prstGeom>
          <a:noFill/>
        </p:spPr>
        <p:txBody>
          <a:bodyPr wrap="none" rtlCol="0">
            <a:spAutoFit/>
          </a:bodyPr>
          <a:lstStyle/>
          <a:p>
            <a:r>
              <a:rPr lang="en-GB" sz="4800" b="1" dirty="0">
                <a:solidFill>
                  <a:schemeClr val="tx1">
                    <a:lumMod val="85000"/>
                    <a:lumOff val="15000"/>
                  </a:schemeClr>
                </a:solidFill>
              </a:rPr>
              <a:t>5</a:t>
            </a:r>
          </a:p>
        </p:txBody>
      </p:sp>
      <p:sp>
        <p:nvSpPr>
          <p:cNvPr id="41" name="TextBox 40"/>
          <p:cNvSpPr txBox="1"/>
          <p:nvPr/>
        </p:nvSpPr>
        <p:spPr>
          <a:xfrm>
            <a:off x="4627584" y="5889835"/>
            <a:ext cx="527709" cy="830997"/>
          </a:xfrm>
          <a:prstGeom prst="rect">
            <a:avLst/>
          </a:prstGeom>
          <a:noFill/>
        </p:spPr>
        <p:txBody>
          <a:bodyPr wrap="none" rtlCol="0">
            <a:spAutoFit/>
          </a:bodyPr>
          <a:lstStyle/>
          <a:p>
            <a:r>
              <a:rPr lang="en-GB" sz="4800" b="1" dirty="0">
                <a:solidFill>
                  <a:schemeClr val="tx1">
                    <a:lumMod val="85000"/>
                    <a:lumOff val="15000"/>
                  </a:schemeClr>
                </a:solidFill>
              </a:rPr>
              <a:t>5</a:t>
            </a:r>
          </a:p>
        </p:txBody>
      </p:sp>
      <p:sp>
        <p:nvSpPr>
          <p:cNvPr id="42" name="TextBox 41"/>
          <p:cNvSpPr txBox="1"/>
          <p:nvPr/>
        </p:nvSpPr>
        <p:spPr>
          <a:xfrm>
            <a:off x="5155293" y="6105943"/>
            <a:ext cx="4271121" cy="2523768"/>
          </a:xfrm>
          <a:prstGeom prst="rect">
            <a:avLst/>
          </a:prstGeom>
          <a:noFill/>
        </p:spPr>
        <p:txBody>
          <a:bodyPr wrap="square" rtlCol="0">
            <a:spAutoFit/>
          </a:bodyPr>
          <a:lstStyle/>
          <a:p>
            <a:r>
              <a:rPr lang="en-GB" sz="2800" b="1" dirty="0" err="1" smtClean="0"/>
              <a:t>Fournit</a:t>
            </a:r>
            <a:endParaRPr lang="en-GB" sz="2800" b="1" dirty="0" smtClean="0"/>
          </a:p>
          <a:p>
            <a:endParaRPr lang="en-GB" sz="1000" b="1" dirty="0"/>
          </a:p>
          <a:p>
            <a:r>
              <a:rPr lang="fr-FR" sz="2400" dirty="0" smtClean="0"/>
              <a:t>Via DNSSEC, Authenticité </a:t>
            </a:r>
            <a:r>
              <a:rPr lang="fr-FR" sz="2400" dirty="0"/>
              <a:t>du certificat de l'appareil de l’</a:t>
            </a:r>
            <a:r>
              <a:rPr lang="fr-FR" sz="2400" dirty="0" err="1"/>
              <a:t>IdO</a:t>
            </a:r>
            <a:r>
              <a:rPr lang="fr-FR" sz="2400" dirty="0"/>
              <a:t> et certificat du serveur des services en nuage de </a:t>
            </a:r>
            <a:r>
              <a:rPr lang="fr-FR" sz="2400" dirty="0" err="1" smtClean="0"/>
              <a:t>ParkoServ</a:t>
            </a:r>
            <a:endParaRPr lang="fr-FR" sz="2400" dirty="0"/>
          </a:p>
        </p:txBody>
      </p:sp>
      <p:sp>
        <p:nvSpPr>
          <p:cNvPr id="43" name="TextBox 42"/>
          <p:cNvSpPr txBox="1"/>
          <p:nvPr/>
        </p:nvSpPr>
        <p:spPr>
          <a:xfrm>
            <a:off x="4478068" y="2233683"/>
            <a:ext cx="5947573" cy="892552"/>
          </a:xfrm>
          <a:prstGeom prst="rect">
            <a:avLst/>
          </a:prstGeom>
          <a:noFill/>
        </p:spPr>
        <p:txBody>
          <a:bodyPr wrap="square" rtlCol="0">
            <a:spAutoFit/>
          </a:bodyPr>
          <a:lstStyle/>
          <a:p>
            <a:r>
              <a:rPr lang="en-GB" sz="2800" b="1" dirty="0" err="1" smtClean="0"/>
              <a:t>Fournit</a:t>
            </a:r>
            <a:endParaRPr lang="en-GB" sz="2800" b="1" dirty="0" smtClean="0"/>
          </a:p>
          <a:p>
            <a:r>
              <a:rPr lang="fr-FR" sz="2400" dirty="0" smtClean="0"/>
              <a:t>Connexion </a:t>
            </a:r>
            <a:r>
              <a:rPr lang="fr-FR" sz="2400" dirty="0"/>
              <a:t>TLS/DTLS fiable et sécurisée</a:t>
            </a:r>
          </a:p>
        </p:txBody>
      </p:sp>
      <p:sp>
        <p:nvSpPr>
          <p:cNvPr id="38" name="Rounded Rectangle 37"/>
          <p:cNvSpPr/>
          <p:nvPr/>
        </p:nvSpPr>
        <p:spPr>
          <a:xfrm>
            <a:off x="10444588" y="638211"/>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1179" y="2340261"/>
            <a:ext cx="1895740" cy="1686160"/>
          </a:xfrm>
          <a:prstGeom prst="rect">
            <a:avLst/>
          </a:prstGeom>
          <a:ln>
            <a:solidFill>
              <a:srgbClr val="0BCEB2"/>
            </a:solidFill>
          </a:ln>
        </p:spPr>
      </p:pic>
      <p:sp>
        <p:nvSpPr>
          <p:cNvPr id="67" name="Rectangle 66"/>
          <p:cNvSpPr/>
          <p:nvPr/>
        </p:nvSpPr>
        <p:spPr>
          <a:xfrm>
            <a:off x="10935638" y="3761832"/>
            <a:ext cx="1912063" cy="554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CERT </a:t>
            </a:r>
            <a:r>
              <a:rPr lang="en-GB" sz="1917" dirty="0" err="1"/>
              <a:t>serveur</a:t>
            </a:r>
            <a:endParaRPr lang="en-GB" sz="1917" dirty="0"/>
          </a:p>
        </p:txBody>
      </p:sp>
      <p:sp>
        <p:nvSpPr>
          <p:cNvPr id="63" name="Rounded Rectangle 62"/>
          <p:cNvSpPr/>
          <p:nvPr/>
        </p:nvSpPr>
        <p:spPr>
          <a:xfrm>
            <a:off x="10425641" y="9321915"/>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6" name="Elbow Connector 85"/>
          <p:cNvCxnSpPr>
            <a:stCxn id="56" idx="1"/>
            <a:endCxn id="104" idx="0"/>
          </p:cNvCxnSpPr>
          <p:nvPr/>
        </p:nvCxnSpPr>
        <p:spPr>
          <a:xfrm rot="10800000" flipV="1">
            <a:off x="2935015" y="3183340"/>
            <a:ext cx="7996164" cy="635641"/>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63" idx="1"/>
            <a:endCxn id="104" idx="2"/>
          </p:cNvCxnSpPr>
          <p:nvPr/>
        </p:nvCxnSpPr>
        <p:spPr>
          <a:xfrm rot="10800000">
            <a:off x="2935015" y="9481794"/>
            <a:ext cx="7490626" cy="408805"/>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4" idx="3"/>
            <a:endCxn id="40" idx="1"/>
          </p:cNvCxnSpPr>
          <p:nvPr/>
        </p:nvCxnSpPr>
        <p:spPr>
          <a:xfrm>
            <a:off x="4478068" y="6650388"/>
            <a:ext cx="5220425" cy="50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endCxn id="91" idx="0"/>
          </p:cNvCxnSpPr>
          <p:nvPr/>
        </p:nvCxnSpPr>
        <p:spPr>
          <a:xfrm>
            <a:off x="11844231" y="4338351"/>
            <a:ext cx="14036" cy="119912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1" idx="2"/>
            <a:endCxn id="63" idx="0"/>
          </p:cNvCxnSpPr>
          <p:nvPr/>
        </p:nvCxnSpPr>
        <p:spPr>
          <a:xfrm>
            <a:off x="11858267" y="7852428"/>
            <a:ext cx="0" cy="146948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38" idx="2"/>
          </p:cNvCxnSpPr>
          <p:nvPr/>
        </p:nvCxnSpPr>
        <p:spPr>
          <a:xfrm flipH="1">
            <a:off x="11844231" y="1515016"/>
            <a:ext cx="14037" cy="80702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698493" y="5465363"/>
            <a:ext cx="4321851" cy="2380129"/>
            <a:chOff x="7983993" y="5360588"/>
            <a:chExt cx="4321851" cy="2380129"/>
          </a:xfrm>
        </p:grpSpPr>
        <p:grpSp>
          <p:nvGrpSpPr>
            <p:cNvPr id="35" name="Group 34"/>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5" name="Rectangle 44"/>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
        <p:nvSpPr>
          <p:cNvPr id="47" name="TextBox 46"/>
          <p:cNvSpPr txBox="1"/>
          <p:nvPr/>
        </p:nvSpPr>
        <p:spPr>
          <a:xfrm>
            <a:off x="12573927" y="4420440"/>
            <a:ext cx="2010805" cy="977447"/>
          </a:xfrm>
          <a:prstGeom prst="rect">
            <a:avLst/>
          </a:prstGeom>
          <a:noFill/>
        </p:spPr>
        <p:txBody>
          <a:bodyPr wrap="square" rtlCol="0">
            <a:spAutoFit/>
          </a:bodyPr>
          <a:lstStyle/>
          <a:p>
            <a:r>
              <a:rPr lang="fr-CA" sz="2800" b="1" dirty="0"/>
              <a:t>Fournit </a:t>
            </a:r>
            <a:r>
              <a:rPr lang="en-GB" sz="2400" dirty="0" err="1" smtClean="0"/>
              <a:t>État</a:t>
            </a:r>
            <a:r>
              <a:rPr lang="en-GB" sz="2400" dirty="0" smtClean="0"/>
              <a:t> </a:t>
            </a:r>
            <a:r>
              <a:rPr lang="en-GB" sz="2876" dirty="0" smtClean="0"/>
              <a:t> </a:t>
            </a:r>
            <a:endParaRPr lang="en-GB" sz="2876" dirty="0"/>
          </a:p>
        </p:txBody>
      </p:sp>
      <p:grpSp>
        <p:nvGrpSpPr>
          <p:cNvPr id="50" name="Group 49"/>
          <p:cNvGrpSpPr/>
          <p:nvPr/>
        </p:nvGrpSpPr>
        <p:grpSpPr>
          <a:xfrm>
            <a:off x="1388104" y="3792738"/>
            <a:ext cx="3086106" cy="5662811"/>
            <a:chOff x="1880472" y="3394156"/>
            <a:chExt cx="3086106" cy="5662811"/>
          </a:xfrm>
        </p:grpSpPr>
        <p:sp>
          <p:nvSpPr>
            <p:cNvPr id="51" name="Rounded Rectangle 50"/>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76" b="1" dirty="0">
                  <a:solidFill>
                    <a:srgbClr val="FFFFFF"/>
                  </a:solidFill>
                </a:rPr>
                <a:t> </a:t>
              </a:r>
              <a:r>
                <a:rPr lang="en-GB" sz="2800" b="1" dirty="0">
                  <a:solidFill>
                    <a:srgbClr val="FFFFFF"/>
                  </a:solidFill>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52" name="Rounded Rectangle 51"/>
            <p:cNvSpPr/>
            <p:nvPr/>
          </p:nvSpPr>
          <p:spPr>
            <a:xfrm>
              <a:off x="2181271" y="4997258"/>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53" name="Rounded Rectangle 52"/>
            <p:cNvSpPr/>
            <p:nvPr/>
          </p:nvSpPr>
          <p:spPr>
            <a:xfrm>
              <a:off x="2181271" y="6455562"/>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4" name="Rectangle 53"/>
            <p:cNvSpPr/>
            <p:nvPr/>
          </p:nvSpPr>
          <p:spPr>
            <a:xfrm>
              <a:off x="3533790" y="553697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5" name="Rectangle 54"/>
            <p:cNvSpPr/>
            <p:nvPr/>
          </p:nvSpPr>
          <p:spPr>
            <a:xfrm>
              <a:off x="2424944" y="554897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57" name="Group 56"/>
            <p:cNvGrpSpPr/>
            <p:nvPr/>
          </p:nvGrpSpPr>
          <p:grpSpPr>
            <a:xfrm>
              <a:off x="2388562" y="7605628"/>
              <a:ext cx="2069926" cy="1076399"/>
              <a:chOff x="14619865" y="6284393"/>
              <a:chExt cx="2358278" cy="1191497"/>
            </a:xfrm>
          </p:grpSpPr>
          <p:sp>
            <p:nvSpPr>
              <p:cNvPr id="58" name="Rectangle 57"/>
              <p:cNvSpPr/>
              <p:nvPr/>
            </p:nvSpPr>
            <p:spPr>
              <a:xfrm>
                <a:off x="14619865" y="6284393"/>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sp>
            <p:nvSpPr>
              <p:cNvPr id="59" name="Rectangle 58"/>
              <p:cNvSpPr/>
              <p:nvPr/>
            </p:nvSpPr>
            <p:spPr>
              <a:xfrm>
                <a:off x="15915331" y="6850411"/>
                <a:ext cx="961080" cy="513039"/>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60" name="Rectangle 59"/>
              <p:cNvSpPr/>
              <p:nvPr/>
            </p:nvSpPr>
            <p:spPr>
              <a:xfrm>
                <a:off x="14800043" y="6867577"/>
                <a:ext cx="961080" cy="485690"/>
              </a:xfrm>
              <a:prstGeom prst="rect">
                <a:avLst/>
              </a:prstGeom>
              <a:solidFill>
                <a:srgbClr val="0066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grpSp>
      </p:grpSp>
    </p:spTree>
    <p:extLst>
      <p:ext uri="{BB962C8B-B14F-4D97-AF65-F5344CB8AC3E}">
        <p14:creationId xmlns:p14="http://schemas.microsoft.com/office/powerpoint/2010/main" val="3525912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401" y="4184477"/>
            <a:ext cx="3403115" cy="2293086"/>
          </a:xfrm>
          <a:prstGeom prst="rect">
            <a:avLst/>
          </a:prstGeom>
          <a:ln>
            <a:solidFill>
              <a:srgbClr val="2CD7FF"/>
            </a:solid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243" y="4107450"/>
            <a:ext cx="2832304" cy="2519184"/>
          </a:xfrm>
          <a:prstGeom prst="rect">
            <a:avLst/>
          </a:prstGeom>
          <a:ln>
            <a:solidFill>
              <a:srgbClr val="17D5BA"/>
            </a:solidFill>
          </a:ln>
        </p:spPr>
      </p:pic>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t="27471" b="37215"/>
          <a:stretch/>
        </p:blipFill>
        <p:spPr>
          <a:xfrm>
            <a:off x="10289501" y="1675254"/>
            <a:ext cx="3182913" cy="1123951"/>
          </a:xfrm>
          <a:prstGeom prst="rect">
            <a:avLst/>
          </a:prstGeom>
          <a:ln>
            <a:solidFill>
              <a:srgbClr val="1C4794"/>
            </a:solidFill>
          </a:ln>
        </p:spPr>
      </p:pic>
      <p:pic>
        <p:nvPicPr>
          <p:cNvPr id="26" name="Picture 25"/>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141439" y="7549380"/>
            <a:ext cx="899514" cy="1465876"/>
          </a:xfrm>
          <a:prstGeom prst="rect">
            <a:avLst/>
          </a:prstGeom>
        </p:spPr>
      </p:pic>
      <p:pic>
        <p:nvPicPr>
          <p:cNvPr id="27" name="Picture 26"/>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626716" y="8013096"/>
            <a:ext cx="899514" cy="1465876"/>
          </a:xfrm>
          <a:prstGeom prst="rect">
            <a:avLst/>
          </a:prstGeom>
        </p:spPr>
      </p:pic>
      <p:pic>
        <p:nvPicPr>
          <p:cNvPr id="28" name="Picture 27"/>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11993" y="8433424"/>
            <a:ext cx="899514" cy="1465876"/>
          </a:xfrm>
          <a:prstGeom prst="rect">
            <a:avLst/>
          </a:prstGeom>
        </p:spPr>
      </p:pic>
      <p:pic>
        <p:nvPicPr>
          <p:cNvPr id="29" name="Picture 28"/>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997508" y="7549380"/>
            <a:ext cx="899514" cy="1465876"/>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30762" y="8013096"/>
            <a:ext cx="899514" cy="1465876"/>
          </a:xfrm>
          <a:prstGeom prst="rect">
            <a:avLst/>
          </a:prstGeom>
        </p:spPr>
      </p:pic>
      <p:pic>
        <p:nvPicPr>
          <p:cNvPr id="31" name="Picture 30"/>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64016" y="8433424"/>
            <a:ext cx="899514" cy="1465876"/>
          </a:xfrm>
          <a:prstGeom prst="rect">
            <a:avLst/>
          </a:prstGeom>
        </p:spPr>
      </p:pic>
      <p:pic>
        <p:nvPicPr>
          <p:cNvPr id="32" name="Picture 31"/>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597270" y="8723590"/>
            <a:ext cx="899514" cy="1465876"/>
          </a:xfrm>
          <a:prstGeom prst="rect">
            <a:avLst/>
          </a:prstGeom>
        </p:spPr>
      </p:pic>
      <p:cxnSp>
        <p:nvCxnSpPr>
          <p:cNvPr id="33" name="Straight Connector 32"/>
          <p:cNvCxnSpPr/>
          <p:nvPr/>
        </p:nvCxnSpPr>
        <p:spPr>
          <a:xfrm flipV="1">
            <a:off x="5014666" y="6687418"/>
            <a:ext cx="925491" cy="145583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47920" y="6626634"/>
            <a:ext cx="397935" cy="1896294"/>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5945855" y="6626634"/>
            <a:ext cx="101172" cy="2217431"/>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5940158" y="6660643"/>
            <a:ext cx="621592" cy="1902942"/>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51555" y="6626634"/>
            <a:ext cx="1120077" cy="150926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57801" y="6768151"/>
            <a:ext cx="1528554" cy="91929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9" idx="0"/>
          </p:cNvCxnSpPr>
          <p:nvPr/>
        </p:nvCxnSpPr>
        <p:spPr>
          <a:xfrm flipV="1">
            <a:off x="4447265" y="6687215"/>
            <a:ext cx="1504322" cy="862165"/>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 idx="0"/>
            <a:endCxn id="22" idx="2"/>
          </p:cNvCxnSpPr>
          <p:nvPr/>
        </p:nvCxnSpPr>
        <p:spPr>
          <a:xfrm flipH="1" flipV="1">
            <a:off x="11880958" y="2799205"/>
            <a:ext cx="1" cy="1385272"/>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1"/>
            </p:custDataLst>
          </p:nvPr>
        </p:nvSpPr>
        <p:spPr>
          <a:xfrm>
            <a:off x="1607730" y="1445671"/>
            <a:ext cx="6980214" cy="1754326"/>
          </a:xfrm>
          <a:prstGeom prst="rect">
            <a:avLst/>
          </a:prstGeom>
          <a:noFill/>
        </p:spPr>
        <p:txBody>
          <a:bodyPr wrap="square" rtlCol="0">
            <a:spAutoFit/>
          </a:bodyPr>
          <a:lstStyle/>
          <a:p>
            <a:pPr algn="ctr"/>
            <a:r>
              <a:rPr lang="fr-CA" sz="3600" b="1" dirty="0"/>
              <a:t>LA VILLE D’OTTAWA CHANGE DE FOURNISSEUR DE NUAGE POUR SON STATIONNEMENT</a:t>
            </a:r>
          </a:p>
        </p:txBody>
      </p:sp>
    </p:spTree>
    <p:extLst>
      <p:ext uri="{BB962C8B-B14F-4D97-AF65-F5344CB8AC3E}">
        <p14:creationId xmlns:p14="http://schemas.microsoft.com/office/powerpoint/2010/main" val="1341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676" y="1485925"/>
            <a:ext cx="3791423" cy="1446550"/>
          </a:xfrm>
          <a:prstGeom prst="rect">
            <a:avLst/>
          </a:prstGeom>
        </p:spPr>
        <p:txBody>
          <a:bodyPr wrap="none">
            <a:spAutoFit/>
          </a:bodyPr>
          <a:lstStyle/>
          <a:p>
            <a:r>
              <a:rPr lang="en-US" sz="4400" b="1" dirty="0" err="1">
                <a:ln w="0"/>
                <a:solidFill>
                  <a:schemeClr val="accent5">
                    <a:lumMod val="75000"/>
                  </a:schemeClr>
                </a:solidFill>
              </a:rPr>
              <a:t>Ordre</a:t>
            </a:r>
            <a:r>
              <a:rPr lang="en-US" sz="4400" b="1" dirty="0">
                <a:ln w="0"/>
                <a:solidFill>
                  <a:schemeClr val="accent5">
                    <a:lumMod val="75000"/>
                  </a:schemeClr>
                </a:solidFill>
              </a:rPr>
              <a:t> du jour</a:t>
            </a:r>
          </a:p>
          <a:p>
            <a:endParaRPr lang="en-CA" sz="4400" b="1" dirty="0">
              <a:ln w="0"/>
              <a:solidFill>
                <a:schemeClr val="accent5">
                  <a:lumMod val="75000"/>
                </a:schemeClr>
              </a:solidFill>
            </a:endParaRPr>
          </a:p>
        </p:txBody>
      </p:sp>
      <p:sp>
        <p:nvSpPr>
          <p:cNvPr id="5" name="Content Placeholder 3"/>
          <p:cNvSpPr txBox="1">
            <a:spLocks/>
          </p:cNvSpPr>
          <p:nvPr/>
        </p:nvSpPr>
        <p:spPr>
          <a:xfrm>
            <a:off x="2374749" y="2798034"/>
            <a:ext cx="8809065" cy="7066935"/>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fr-FR" sz="3200" dirty="0">
                <a:ln w="0"/>
                <a:solidFill>
                  <a:schemeClr val="accent5">
                    <a:lumMod val="75000"/>
                  </a:schemeClr>
                </a:solidFill>
              </a:rPr>
              <a:t>Évolution et avantages d’</a:t>
            </a:r>
            <a:r>
              <a:rPr lang="fr-FR" sz="3200" dirty="0" err="1">
                <a:ln w="0"/>
                <a:solidFill>
                  <a:schemeClr val="accent5">
                    <a:lumMod val="75000"/>
                  </a:schemeClr>
                </a:solidFill>
              </a:rPr>
              <a:t>eSIM</a:t>
            </a:r>
            <a:endParaRPr lang="fr-FR" sz="3200" dirty="0">
              <a:ln w="0"/>
              <a:solidFill>
                <a:schemeClr val="accent5">
                  <a:lumMod val="75000"/>
                </a:schemeClr>
              </a:solidFill>
            </a:endParaRPr>
          </a:p>
          <a:p>
            <a:r>
              <a:rPr lang="fr-FR" sz="3200" dirty="0">
                <a:ln w="0"/>
                <a:solidFill>
                  <a:schemeClr val="accent5">
                    <a:lumMod val="75000"/>
                  </a:schemeClr>
                </a:solidFill>
              </a:rPr>
              <a:t>Normes </a:t>
            </a:r>
            <a:r>
              <a:rPr lang="fr-FR" sz="3200" dirty="0" smtClean="0">
                <a:ln w="0"/>
                <a:solidFill>
                  <a:schemeClr val="accent5">
                    <a:lumMod val="75000"/>
                  </a:schemeClr>
                </a:solidFill>
              </a:rPr>
              <a:t>GMSA IoT SAFE</a:t>
            </a:r>
            <a:endParaRPr lang="fr-FR" sz="3200" dirty="0">
              <a:ln w="0"/>
              <a:solidFill>
                <a:schemeClr val="accent5">
                  <a:lumMod val="75000"/>
                </a:schemeClr>
              </a:solidFill>
            </a:endParaRPr>
          </a:p>
          <a:p>
            <a:r>
              <a:rPr lang="fr-FR" sz="3200" dirty="0" smtClean="0">
                <a:ln w="0"/>
                <a:solidFill>
                  <a:schemeClr val="accent5">
                    <a:lumMod val="75000"/>
                  </a:schemeClr>
                </a:solidFill>
              </a:rPr>
              <a:t>Codage </a:t>
            </a:r>
            <a:r>
              <a:rPr lang="fr-FR" sz="3200" dirty="0">
                <a:ln w="0"/>
                <a:solidFill>
                  <a:schemeClr val="accent5">
                    <a:lumMod val="75000"/>
                  </a:schemeClr>
                </a:solidFill>
              </a:rPr>
              <a:t>en dur ou zéro </a:t>
            </a:r>
            <a:r>
              <a:rPr lang="fr-FR" sz="3200" dirty="0" smtClean="0">
                <a:ln w="0"/>
                <a:solidFill>
                  <a:schemeClr val="accent5">
                    <a:lumMod val="75000"/>
                  </a:schemeClr>
                </a:solidFill>
              </a:rPr>
              <a:t>touche</a:t>
            </a:r>
            <a:endParaRPr lang="fr-FR" sz="3200" dirty="0">
              <a:ln w="0"/>
              <a:solidFill>
                <a:schemeClr val="accent5">
                  <a:lumMod val="75000"/>
                </a:schemeClr>
              </a:solidFill>
            </a:endParaRPr>
          </a:p>
          <a:p>
            <a:r>
              <a:rPr lang="fr-FR" sz="3200" dirty="0">
                <a:ln w="0"/>
                <a:solidFill>
                  <a:schemeClr val="accent5">
                    <a:lumMod val="75000"/>
                  </a:schemeClr>
                </a:solidFill>
              </a:rPr>
              <a:t>Ressemblance avec les noms de domaine</a:t>
            </a:r>
          </a:p>
          <a:p>
            <a:r>
              <a:rPr lang="fr-FR" sz="3200" dirty="0">
                <a:ln w="0"/>
                <a:solidFill>
                  <a:schemeClr val="accent5">
                    <a:lumMod val="75000"/>
                  </a:schemeClr>
                </a:solidFill>
              </a:rPr>
              <a:t>Qu’est-ce que le registre de l’</a:t>
            </a:r>
            <a:r>
              <a:rPr lang="fr-FR" sz="3200" dirty="0" err="1">
                <a:ln w="0"/>
                <a:solidFill>
                  <a:schemeClr val="accent5">
                    <a:lumMod val="75000"/>
                  </a:schemeClr>
                </a:solidFill>
              </a:rPr>
              <a:t>IdO</a:t>
            </a:r>
            <a:r>
              <a:rPr lang="fr-FR" sz="3200" dirty="0">
                <a:ln w="0"/>
                <a:solidFill>
                  <a:schemeClr val="accent5">
                    <a:lumMod val="75000"/>
                  </a:schemeClr>
                </a:solidFill>
              </a:rPr>
              <a:t>?</a:t>
            </a:r>
          </a:p>
          <a:p>
            <a:r>
              <a:rPr lang="fr-FR" sz="3200" dirty="0">
                <a:ln w="0"/>
                <a:solidFill>
                  <a:schemeClr val="accent5">
                    <a:lumMod val="75000"/>
                  </a:schemeClr>
                </a:solidFill>
              </a:rPr>
              <a:t>Comment fonctionne le registre de l’</a:t>
            </a:r>
            <a:r>
              <a:rPr lang="fr-FR" sz="3200" dirty="0" err="1">
                <a:ln w="0"/>
                <a:solidFill>
                  <a:schemeClr val="accent5">
                    <a:lumMod val="75000"/>
                  </a:schemeClr>
                </a:solidFill>
              </a:rPr>
              <a:t>IdO</a:t>
            </a:r>
            <a:r>
              <a:rPr lang="fr-FR" sz="3200" dirty="0">
                <a:ln w="0"/>
                <a:solidFill>
                  <a:schemeClr val="accent5">
                    <a:lumMod val="75000"/>
                  </a:schemeClr>
                </a:solidFill>
              </a:rPr>
              <a:t>? </a:t>
            </a:r>
          </a:p>
          <a:p>
            <a:r>
              <a:rPr lang="fr-FR" sz="3200" dirty="0">
                <a:ln w="0"/>
                <a:solidFill>
                  <a:schemeClr val="accent5">
                    <a:lumMod val="75000"/>
                  </a:schemeClr>
                </a:solidFill>
              </a:rPr>
              <a:t>Exemple de ville intelligente</a:t>
            </a:r>
          </a:p>
          <a:p>
            <a:r>
              <a:rPr lang="fr-FR" sz="3200" dirty="0">
                <a:ln w="0"/>
                <a:solidFill>
                  <a:schemeClr val="accent5">
                    <a:lumMod val="75000"/>
                  </a:schemeClr>
                </a:solidFill>
              </a:rPr>
              <a:t>Une nouvelle racine de confiance</a:t>
            </a:r>
          </a:p>
          <a:p>
            <a:r>
              <a:rPr lang="fr-FR" sz="3200" dirty="0">
                <a:ln w="0"/>
                <a:solidFill>
                  <a:schemeClr val="accent5">
                    <a:lumMod val="75000"/>
                  </a:schemeClr>
                </a:solidFill>
              </a:rPr>
              <a:t>Progrès et mises à jour</a:t>
            </a:r>
          </a:p>
        </p:txBody>
      </p:sp>
    </p:spTree>
    <p:extLst>
      <p:ext uri="{BB962C8B-B14F-4D97-AF65-F5344CB8AC3E}">
        <p14:creationId xmlns:p14="http://schemas.microsoft.com/office/powerpoint/2010/main" val="153961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803415" y="302630"/>
            <a:ext cx="20663062" cy="11645083"/>
            <a:chOff x="-2803415" y="302630"/>
            <a:chExt cx="20663062" cy="11645083"/>
          </a:xfrm>
        </p:grpSpPr>
        <p:sp>
          <p:nvSpPr>
            <p:cNvPr id="11" name="Freeform 10"/>
            <p:cNvSpPr/>
            <p:nvPr/>
          </p:nvSpPr>
          <p:spPr>
            <a:xfrm>
              <a:off x="8809328"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a:solidFill>
              <a:srgbClr val="EDEDED"/>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Activation</a:t>
              </a:r>
              <a:endParaRPr lang="en-US" sz="6500" b="1" kern="1200" dirty="0">
                <a:solidFill>
                  <a:schemeClr val="bg1">
                    <a:lumMod val="85000"/>
                  </a:schemeClr>
                </a:solidFill>
              </a:endParaRPr>
            </a:p>
          </p:txBody>
        </p:sp>
        <p:sp>
          <p:nvSpPr>
            <p:cNvPr id="12" name="Oval 11"/>
            <p:cNvSpPr/>
            <p:nvPr/>
          </p:nvSpPr>
          <p:spPr>
            <a:xfrm>
              <a:off x="7727270" y="5043113"/>
              <a:ext cx="2164115" cy="2164115"/>
            </a:xfrm>
            <a:prstGeom prst="ellipse">
              <a:avLst/>
            </a:prstGeom>
            <a:solidFill>
              <a:srgbClr val="EDEDED"/>
            </a:solidFill>
            <a:ln>
              <a:noFill/>
            </a:ln>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8"/>
            <p:cNvSpPr/>
            <p:nvPr/>
          </p:nvSpPr>
          <p:spPr>
            <a:xfrm>
              <a:off x="8149609"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F8F8F8"/>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smtClean="0">
                  <a:solidFill>
                    <a:schemeClr val="bg1">
                      <a:lumMod val="85000"/>
                    </a:schemeClr>
                  </a:solidFill>
                </a:rPr>
                <a:t>Enregistrement</a:t>
              </a:r>
              <a:endParaRPr lang="en-US" sz="6500" b="1" dirty="0">
                <a:solidFill>
                  <a:schemeClr val="bg1">
                    <a:lumMod val="85000"/>
                  </a:schemeClr>
                </a:solidFill>
              </a:endParaRPr>
            </a:p>
          </p:txBody>
        </p:sp>
        <p:sp>
          <p:nvSpPr>
            <p:cNvPr id="10" name="Oval 9"/>
            <p:cNvSpPr/>
            <p:nvPr/>
          </p:nvSpPr>
          <p:spPr>
            <a:xfrm>
              <a:off x="7097946" y="2446175"/>
              <a:ext cx="2164115" cy="2164115"/>
            </a:xfrm>
            <a:prstGeom prst="ellipse">
              <a:avLst/>
            </a:prstGeom>
            <a:solidFill>
              <a:srgbClr val="F8F8F8"/>
            </a:solidFill>
            <a:ln>
              <a:noFill/>
            </a:ln>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803415"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7" name="Freeform 16"/>
            <p:cNvSpPr/>
            <p:nvPr/>
          </p:nvSpPr>
          <p:spPr>
            <a:xfrm>
              <a:off x="8180003"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0070C0"/>
            </a:solid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defTabSz="2889250">
                <a:lnSpc>
                  <a:spcPct val="90000"/>
                </a:lnSpc>
                <a:spcBef>
                  <a:spcPct val="0"/>
                </a:spcBef>
                <a:spcAft>
                  <a:spcPct val="35000"/>
                </a:spcAft>
              </a:pPr>
              <a:r>
                <a:rPr lang="en-US" sz="6500" b="1" dirty="0" err="1"/>
                <a:t>Transfert</a:t>
              </a:r>
              <a:endParaRPr lang="en-US" sz="6500" b="1" dirty="0"/>
            </a:p>
          </p:txBody>
        </p:sp>
        <p:sp>
          <p:nvSpPr>
            <p:cNvPr id="18" name="Oval 17"/>
            <p:cNvSpPr/>
            <p:nvPr/>
          </p:nvSpPr>
          <p:spPr>
            <a:xfrm>
              <a:off x="7097946" y="7640052"/>
              <a:ext cx="2164115" cy="2164115"/>
            </a:xfrm>
            <a:prstGeom prst="ellipse">
              <a:avLst/>
            </a:prstGeom>
            <a:ln>
              <a:solidFill>
                <a:srgbClr val="0070C0"/>
              </a:solidFill>
            </a:ln>
          </p:spPr>
          <p:style>
            <a:lnRef idx="1">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0954" y="8264783"/>
            <a:ext cx="1099353" cy="1061677"/>
          </a:xfrm>
          <a:prstGeom prst="rect">
            <a:avLst/>
          </a:prstGeom>
        </p:spPr>
      </p:pic>
      <p:sp>
        <p:nvSpPr>
          <p:cNvPr id="14" name="Rectangle 13"/>
          <p:cNvSpPr/>
          <p:nvPr/>
        </p:nvSpPr>
        <p:spPr>
          <a:xfrm>
            <a:off x="2347071" y="5486402"/>
            <a:ext cx="4330482" cy="923330"/>
          </a:xfrm>
          <a:prstGeom prst="rect">
            <a:avLst/>
          </a:prstGeom>
          <a:noFill/>
        </p:spPr>
        <p:txBody>
          <a:bodyPr wrap="square" lIns="91440" tIns="45720" rIns="91440" bIns="45720">
            <a:spAutoFit/>
          </a:bodyPr>
          <a:lstStyle/>
          <a:p>
            <a:pPr algn="ct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Zéro</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touche</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72163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 Arrow 24"/>
          <p:cNvSpPr/>
          <p:nvPr/>
        </p:nvSpPr>
        <p:spPr>
          <a:xfrm>
            <a:off x="7811731" y="4874801"/>
            <a:ext cx="2055137" cy="902954"/>
          </a:xfrm>
          <a:prstGeom prst="rightArrow">
            <a:avLst>
              <a:gd name="adj1" fmla="val 41054"/>
              <a:gd name="adj2" fmla="val 51163"/>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cxnSp>
        <p:nvCxnSpPr>
          <p:cNvPr id="36" name="Straight Connector 35"/>
          <p:cNvCxnSpPr>
            <a:stCxn id="37" idx="0"/>
            <a:endCxn id="39" idx="2"/>
          </p:cNvCxnSpPr>
          <p:nvPr/>
        </p:nvCxnSpPr>
        <p:spPr>
          <a:xfrm flipH="1" flipV="1">
            <a:off x="11877407" y="2724662"/>
            <a:ext cx="45116" cy="1459815"/>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0965" y="4184477"/>
            <a:ext cx="3403115" cy="229308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243" y="4107450"/>
            <a:ext cx="2832304" cy="2519184"/>
          </a:xfrm>
          <a:prstGeom prst="rect">
            <a:avLst/>
          </a:prstGeom>
        </p:spPr>
      </p:pic>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t="27471" b="37215"/>
          <a:stretch/>
        </p:blipFill>
        <p:spPr>
          <a:xfrm>
            <a:off x="10285950" y="1600711"/>
            <a:ext cx="3182913" cy="1123951"/>
          </a:xfrm>
          <a:prstGeom prst="rect">
            <a:avLst/>
          </a:prstGeom>
          <a:ln>
            <a:solidFill>
              <a:srgbClr val="1C4794"/>
            </a:solidFill>
          </a:ln>
        </p:spPr>
      </p:pic>
      <p:pic>
        <p:nvPicPr>
          <p:cNvPr id="43" name="Picture 42"/>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073666" y="7406834"/>
            <a:ext cx="899514" cy="1465876"/>
          </a:xfrm>
          <a:prstGeom prst="rect">
            <a:avLst/>
          </a:prstGeom>
        </p:spPr>
      </p:pic>
      <p:pic>
        <p:nvPicPr>
          <p:cNvPr id="44" name="Picture 4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558943" y="7870550"/>
            <a:ext cx="899514" cy="1465876"/>
          </a:xfrm>
          <a:prstGeom prst="rect">
            <a:avLst/>
          </a:prstGeom>
        </p:spPr>
      </p:pic>
      <p:pic>
        <p:nvPicPr>
          <p:cNvPr id="45" name="Picture 44"/>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044220" y="8290878"/>
            <a:ext cx="899514" cy="1465876"/>
          </a:xfrm>
          <a:prstGeom prst="rect">
            <a:avLst/>
          </a:prstGeom>
        </p:spPr>
      </p:pic>
      <p:pic>
        <p:nvPicPr>
          <p:cNvPr id="46" name="Picture 45"/>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929735" y="7406834"/>
            <a:ext cx="899514" cy="1465876"/>
          </a:xfrm>
          <a:prstGeom prst="rect">
            <a:avLst/>
          </a:prstGeom>
        </p:spPr>
      </p:pic>
      <p:pic>
        <p:nvPicPr>
          <p:cNvPr id="47" name="Picture 46"/>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462989" y="7870550"/>
            <a:ext cx="899514" cy="1465876"/>
          </a:xfrm>
          <a:prstGeom prst="rect">
            <a:avLst/>
          </a:prstGeom>
        </p:spPr>
      </p:pic>
      <p:pic>
        <p:nvPicPr>
          <p:cNvPr id="48" name="Picture 47"/>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996243" y="8290878"/>
            <a:ext cx="899514" cy="1465876"/>
          </a:xfrm>
          <a:prstGeom prst="rect">
            <a:avLst/>
          </a:prstGeom>
        </p:spPr>
      </p:pic>
      <p:pic>
        <p:nvPicPr>
          <p:cNvPr id="49" name="Picture 48"/>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1529497" y="8581044"/>
            <a:ext cx="899514" cy="1465876"/>
          </a:xfrm>
          <a:prstGeom prst="rect">
            <a:avLst/>
          </a:prstGeom>
        </p:spPr>
      </p:pic>
      <p:cxnSp>
        <p:nvCxnSpPr>
          <p:cNvPr id="50" name="Straight Connector 49"/>
          <p:cNvCxnSpPr>
            <a:stCxn id="47" idx="0"/>
          </p:cNvCxnSpPr>
          <p:nvPr/>
        </p:nvCxnSpPr>
        <p:spPr>
          <a:xfrm flipV="1">
            <a:off x="10912746" y="6544873"/>
            <a:ext cx="959638" cy="1325677"/>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1480147" y="6484088"/>
            <a:ext cx="397935" cy="1896294"/>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9" idx="0"/>
          </p:cNvCxnSpPr>
          <p:nvPr/>
        </p:nvCxnSpPr>
        <p:spPr>
          <a:xfrm flipH="1" flipV="1">
            <a:off x="11878082" y="6484089"/>
            <a:ext cx="101172" cy="209695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11872385" y="6518097"/>
            <a:ext cx="555142" cy="1898539"/>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1883782" y="6484088"/>
            <a:ext cx="1120077" cy="1509263"/>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7" idx="2"/>
          </p:cNvCxnSpPr>
          <p:nvPr/>
        </p:nvCxnSpPr>
        <p:spPr>
          <a:xfrm>
            <a:off x="11922523" y="6477563"/>
            <a:ext cx="1596059" cy="106733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37" idx="2"/>
          </p:cNvCxnSpPr>
          <p:nvPr/>
        </p:nvCxnSpPr>
        <p:spPr>
          <a:xfrm flipV="1">
            <a:off x="10462989" y="6477563"/>
            <a:ext cx="1459534" cy="106733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26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81" y="915228"/>
            <a:ext cx="19477038" cy="923330"/>
          </a:xfrm>
          <a:prstGeom prst="rect">
            <a:avLst/>
          </a:prstGeom>
        </p:spPr>
        <p:txBody>
          <a:bodyPr wrap="square">
            <a:spAutoFit/>
          </a:bodyPr>
          <a:lstStyle/>
          <a:p>
            <a:pPr algn="ctr"/>
            <a:r>
              <a:rPr lang="en-US" sz="5400" b="1" dirty="0" err="1">
                <a:ln w="0"/>
                <a:solidFill>
                  <a:schemeClr val="accent5">
                    <a:lumMod val="75000"/>
                  </a:schemeClr>
                </a:solidFill>
              </a:rPr>
              <a:t>Transfert</a:t>
            </a:r>
            <a:r>
              <a:rPr lang="en-US" sz="5400" b="1" dirty="0">
                <a:ln w="0"/>
                <a:solidFill>
                  <a:schemeClr val="accent5">
                    <a:lumMod val="75000"/>
                  </a:schemeClr>
                </a:solidFill>
              </a:rPr>
              <a:t> entre les </a:t>
            </a:r>
            <a:r>
              <a:rPr lang="en-US" sz="5400" b="1" dirty="0" err="1">
                <a:ln w="0"/>
                <a:solidFill>
                  <a:schemeClr val="accent5">
                    <a:lumMod val="75000"/>
                  </a:schemeClr>
                </a:solidFill>
              </a:rPr>
              <a:t>fournisseurs</a:t>
            </a:r>
            <a:endParaRPr lang="en-US" sz="5400" b="1" dirty="0">
              <a:ln w="0"/>
              <a:solidFill>
                <a:schemeClr val="accent5">
                  <a:lumMod val="75000"/>
                </a:schemeClr>
              </a:solidFill>
            </a:endParaRPr>
          </a:p>
        </p:txBody>
      </p:sp>
      <p:sp>
        <p:nvSpPr>
          <p:cNvPr id="14" name="TextBox 13"/>
          <p:cNvSpPr txBox="1"/>
          <p:nvPr/>
        </p:nvSpPr>
        <p:spPr>
          <a:xfrm>
            <a:off x="11299601" y="6270822"/>
            <a:ext cx="5940795" cy="2777940"/>
          </a:xfrm>
          <a:prstGeom prst="rect">
            <a:avLst/>
          </a:prstGeom>
          <a:solidFill>
            <a:srgbClr val="2ED3FF"/>
          </a:solidFill>
          <a:ln>
            <a:solidFill>
              <a:schemeClr val="bg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CA" sz="2876" b="1" dirty="0" err="1"/>
              <a:t>Justificatifs</a:t>
            </a:r>
            <a:r>
              <a:rPr lang="en-CA" sz="2876" b="1" dirty="0"/>
              <a:t> </a:t>
            </a:r>
            <a:r>
              <a:rPr lang="en-CA" sz="2876" b="1" dirty="0" err="1"/>
              <a:t>d'identité</a:t>
            </a:r>
            <a:endParaRPr lang="en-CA" sz="2876" b="1" dirty="0"/>
          </a:p>
          <a:p>
            <a:pPr algn="ctr"/>
            <a:endParaRPr lang="en-CA" sz="1100" b="1" dirty="0"/>
          </a:p>
          <a:p>
            <a:pPr algn="ctr"/>
            <a:r>
              <a:rPr lang="en-CA" sz="2876" b="1" dirty="0" err="1">
                <a:solidFill>
                  <a:schemeClr val="tx1">
                    <a:lumMod val="75000"/>
                    <a:lumOff val="25000"/>
                  </a:schemeClr>
                </a:solidFill>
              </a:rPr>
              <a:t>CarParkServ</a:t>
            </a:r>
            <a:endParaRPr lang="en-CA" sz="2876" b="1" dirty="0">
              <a:solidFill>
                <a:schemeClr val="tx1">
                  <a:lumMod val="75000"/>
                  <a:lumOff val="25000"/>
                </a:schemeClr>
              </a:solidFill>
            </a:endParaRPr>
          </a:p>
          <a:p>
            <a:pPr algn="ctr"/>
            <a:endParaRPr lang="en-CA" sz="1000" dirty="0" smtClean="0"/>
          </a:p>
          <a:p>
            <a:pPr marL="457200" indent="-457200">
              <a:buFont typeface="Arial" panose="020B0604020202020204" pitchFamily="34" charset="0"/>
              <a:buChar char="•"/>
            </a:pPr>
            <a:r>
              <a:rPr lang="en-CA" sz="3200" dirty="0" smtClean="0"/>
              <a:t>iot.carparkserv.ca:8883</a:t>
            </a:r>
            <a:endParaRPr lang="en-CA" sz="2876" dirty="0"/>
          </a:p>
          <a:p>
            <a:pPr marL="457200" indent="-457200">
              <a:buFont typeface="Arial" panose="020B0604020202020204" pitchFamily="34" charset="0"/>
              <a:buChar char="•"/>
            </a:pPr>
            <a:r>
              <a:rPr lang="en-CA" sz="3200" dirty="0" err="1"/>
              <a:t>Certificat</a:t>
            </a:r>
            <a:r>
              <a:rPr lang="en-CA" sz="3200" dirty="0"/>
              <a:t> </a:t>
            </a:r>
            <a:r>
              <a:rPr lang="en-CA" sz="3200" dirty="0" err="1"/>
              <a:t>exclusif</a:t>
            </a:r>
            <a:r>
              <a:rPr lang="en-CA" sz="3200" dirty="0"/>
              <a:t> de </a:t>
            </a:r>
            <a:r>
              <a:rPr lang="en-CA" sz="3200" dirty="0" err="1"/>
              <a:t>l’IdO</a:t>
            </a:r>
            <a:endParaRPr lang="en-CA" sz="3200" dirty="0"/>
          </a:p>
          <a:p>
            <a:endParaRPr lang="en-CA" sz="3200"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5100" y="6365092"/>
            <a:ext cx="740971" cy="745910"/>
          </a:xfrm>
          <a:prstGeom prst="rect">
            <a:avLst/>
          </a:prstGeom>
        </p:spPr>
      </p:pic>
      <p:sp>
        <p:nvSpPr>
          <p:cNvPr id="16" name="TextBox 15"/>
          <p:cNvSpPr txBox="1"/>
          <p:nvPr/>
        </p:nvSpPr>
        <p:spPr>
          <a:xfrm>
            <a:off x="2305878" y="6398664"/>
            <a:ext cx="6193525" cy="2777940"/>
          </a:xfrm>
          <a:prstGeom prst="rect">
            <a:avLst/>
          </a:prstGeom>
          <a:solidFill>
            <a:srgbClr val="0BCEB2"/>
          </a:solidFill>
          <a:ln>
            <a:solidFill>
              <a:schemeClr val="bg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CA" sz="2876" b="1" dirty="0" err="1"/>
              <a:t>Justificatifs</a:t>
            </a:r>
            <a:r>
              <a:rPr lang="en-CA" sz="2876" b="1" dirty="0"/>
              <a:t> </a:t>
            </a:r>
            <a:r>
              <a:rPr lang="en-CA" sz="2876" b="1" dirty="0" err="1"/>
              <a:t>d'identité</a:t>
            </a:r>
            <a:endParaRPr lang="en-CA" sz="2876" b="1" dirty="0"/>
          </a:p>
          <a:p>
            <a:pPr algn="ctr"/>
            <a:endParaRPr lang="en-CA" sz="1100" b="1" dirty="0"/>
          </a:p>
          <a:p>
            <a:pPr algn="ctr"/>
            <a:r>
              <a:rPr lang="en-CA" sz="2876" b="1" dirty="0" err="1" smtClean="0">
                <a:solidFill>
                  <a:schemeClr val="tx1">
                    <a:lumMod val="75000"/>
                    <a:lumOff val="25000"/>
                  </a:schemeClr>
                </a:solidFill>
              </a:rPr>
              <a:t>ParkoServe</a:t>
            </a:r>
            <a:endParaRPr lang="en-CA" sz="2876" b="1" dirty="0" smtClean="0">
              <a:solidFill>
                <a:schemeClr val="tx1">
                  <a:lumMod val="75000"/>
                  <a:lumOff val="25000"/>
                </a:schemeClr>
              </a:solidFill>
            </a:endParaRPr>
          </a:p>
          <a:p>
            <a:pPr algn="ctr"/>
            <a:endParaRPr lang="en-CA" sz="1000" dirty="0"/>
          </a:p>
          <a:p>
            <a:pPr marL="457200" indent="-457200">
              <a:buFont typeface="Arial" panose="020B0604020202020204" pitchFamily="34" charset="0"/>
              <a:buChar char="•"/>
            </a:pPr>
            <a:r>
              <a:rPr lang="en-CA" sz="3200" dirty="0" smtClean="0"/>
              <a:t>iot.parkoserv.ca:8884</a:t>
            </a:r>
            <a:endParaRPr lang="en-CA" sz="2876" dirty="0"/>
          </a:p>
          <a:p>
            <a:pPr marL="457200" indent="-457200">
              <a:buFont typeface="Arial" panose="020B0604020202020204" pitchFamily="34" charset="0"/>
              <a:buChar char="•"/>
            </a:pPr>
            <a:r>
              <a:rPr lang="en-CA" sz="3200" dirty="0" err="1"/>
              <a:t>Certificat</a:t>
            </a:r>
            <a:r>
              <a:rPr lang="en-CA" sz="3200" dirty="0"/>
              <a:t> </a:t>
            </a:r>
            <a:r>
              <a:rPr lang="en-CA" sz="3200" dirty="0" err="1"/>
              <a:t>exclusif</a:t>
            </a:r>
            <a:r>
              <a:rPr lang="en-CA" sz="3200" dirty="0"/>
              <a:t> de </a:t>
            </a:r>
            <a:r>
              <a:rPr lang="en-CA" sz="3200" dirty="0" err="1"/>
              <a:t>l’IdO</a:t>
            </a:r>
            <a:endParaRPr lang="en-CA" sz="3200" dirty="0"/>
          </a:p>
          <a:p>
            <a:pPr marL="457200" indent="-457200">
              <a:buFont typeface="Arial" panose="020B0604020202020204" pitchFamily="34" charset="0"/>
              <a:buChar char="•"/>
            </a:pPr>
            <a:endParaRPr lang="en-CA" sz="3200"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846" y="6413445"/>
            <a:ext cx="740971" cy="745910"/>
          </a:xfrm>
          <a:prstGeom prst="rect">
            <a:avLst/>
          </a:prstGeom>
        </p:spPr>
      </p:pic>
      <p:pic>
        <p:nvPicPr>
          <p:cNvPr id="10" name="Picture 9"/>
          <p:cNvPicPr>
            <a:picLocks noChangeAspect="1"/>
          </p:cNvPicPr>
          <p:nvPr/>
        </p:nvPicPr>
        <p:blipFill>
          <a:blip r:embed="rId3"/>
          <a:stretch>
            <a:fillRect/>
          </a:stretch>
        </p:blipFill>
        <p:spPr>
          <a:xfrm>
            <a:off x="8877942" y="7158723"/>
            <a:ext cx="2043116" cy="1855717"/>
          </a:xfrm>
          <a:prstGeom prst="rect">
            <a:avLst/>
          </a:prstGeom>
        </p:spPr>
      </p:pic>
      <p:sp>
        <p:nvSpPr>
          <p:cNvPr id="28" name="Rectangle 27"/>
          <p:cNvSpPr/>
          <p:nvPr/>
        </p:nvSpPr>
        <p:spPr>
          <a:xfrm>
            <a:off x="8330880" y="9365898"/>
            <a:ext cx="3137241" cy="999995"/>
          </a:xfrm>
          <a:prstGeom prst="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76" b="1" dirty="0" err="1"/>
              <a:t>Appareil</a:t>
            </a:r>
            <a:r>
              <a:rPr lang="en-CA" sz="2876" b="1" dirty="0"/>
              <a:t> </a:t>
            </a:r>
            <a:r>
              <a:rPr lang="en-CA" sz="2876" b="1" dirty="0" err="1"/>
              <a:t>d’IdO</a:t>
            </a:r>
            <a:r>
              <a:rPr lang="en-CA" sz="2876" b="1" dirty="0"/>
              <a:t> mobile</a:t>
            </a:r>
          </a:p>
        </p:txBody>
      </p:sp>
      <p:pic>
        <p:nvPicPr>
          <p:cNvPr id="12" name="Picture 11"/>
          <p:cNvPicPr>
            <a:picLocks noChangeAspect="1"/>
          </p:cNvPicPr>
          <p:nvPr/>
        </p:nvPicPr>
        <p:blipFill>
          <a:blip r:embed="rId4">
            <a:duotone>
              <a:prstClr val="black"/>
              <a:srgbClr val="0BCEB2">
                <a:tint val="45000"/>
                <a:satMod val="400000"/>
              </a:srgbClr>
            </a:duotone>
          </a:blip>
          <a:stretch>
            <a:fillRect/>
          </a:stretch>
        </p:blipFill>
        <p:spPr>
          <a:xfrm rot="2620356">
            <a:off x="4969785" y="5101307"/>
            <a:ext cx="865707" cy="883997"/>
          </a:xfrm>
          <a:prstGeom prst="rect">
            <a:avLst/>
          </a:prstGeom>
          <a:noFill/>
        </p:spPr>
      </p:pic>
      <p:pic>
        <p:nvPicPr>
          <p:cNvPr id="13" name="Picture 12"/>
          <p:cNvPicPr>
            <a:picLocks noChangeAspect="1"/>
          </p:cNvPicPr>
          <p:nvPr/>
        </p:nvPicPr>
        <p:blipFill>
          <a:blip r:embed="rId5">
            <a:duotone>
              <a:prstClr val="black"/>
              <a:srgbClr val="0070C0">
                <a:tint val="45000"/>
                <a:satMod val="400000"/>
              </a:srgbClr>
            </a:duotone>
          </a:blip>
          <a:stretch>
            <a:fillRect/>
          </a:stretch>
        </p:blipFill>
        <p:spPr>
          <a:xfrm rot="18698272">
            <a:off x="13638771" y="5091720"/>
            <a:ext cx="1012024" cy="951058"/>
          </a:xfrm>
          <a:prstGeom prst="rect">
            <a:avLst/>
          </a:prstGeom>
          <a:noFill/>
        </p:spPr>
      </p:pic>
      <p:sp>
        <p:nvSpPr>
          <p:cNvPr id="29" name="TextBox 28"/>
          <p:cNvSpPr txBox="1"/>
          <p:nvPr/>
        </p:nvSpPr>
        <p:spPr>
          <a:xfrm>
            <a:off x="6519578" y="2833169"/>
            <a:ext cx="6356143" cy="461665"/>
          </a:xfrm>
          <a:prstGeom prst="rect">
            <a:avLst/>
          </a:prstGeom>
          <a:noFill/>
        </p:spPr>
        <p:txBody>
          <a:bodyPr wrap="square" rtlCol="0">
            <a:spAutoFit/>
          </a:bodyPr>
          <a:lstStyle/>
          <a:p>
            <a:pPr algn="ctr"/>
            <a:r>
              <a:rPr lang="fr-CA" sz="2400" b="1" dirty="0">
                <a:latin typeface="Cera PRO Medium" panose="00000600000000000000" pitchFamily="50" charset="0"/>
              </a:rPr>
              <a:t>Fournisseurs de services d'application</a:t>
            </a:r>
          </a:p>
        </p:txBody>
      </p:sp>
      <p:sp>
        <p:nvSpPr>
          <p:cNvPr id="31" name="TextBox 30"/>
          <p:cNvSpPr txBox="1"/>
          <p:nvPr/>
        </p:nvSpPr>
        <p:spPr>
          <a:xfrm>
            <a:off x="8607358" y="5484663"/>
            <a:ext cx="2653577" cy="1384995"/>
          </a:xfrm>
          <a:prstGeom prst="rect">
            <a:avLst/>
          </a:prstGeom>
          <a:noFill/>
        </p:spPr>
        <p:txBody>
          <a:bodyPr wrap="square" rtlCol="0">
            <a:spAutoFit/>
          </a:bodyPr>
          <a:lstStyle/>
          <a:p>
            <a:pPr algn="ctr"/>
            <a:r>
              <a:rPr lang="en-CA" sz="2800" b="1" dirty="0" smtClean="0">
                <a:solidFill>
                  <a:schemeClr val="tx1">
                    <a:lumMod val="85000"/>
                    <a:lumOff val="15000"/>
                  </a:schemeClr>
                </a:solidFill>
                <a:latin typeface="Cera PRO Medium" panose="00000600000000000000" pitchFamily="50" charset="0"/>
              </a:rPr>
              <a:t>eSIM </a:t>
            </a:r>
          </a:p>
          <a:p>
            <a:pPr algn="ctr"/>
            <a:r>
              <a:rPr lang="fr-CA" sz="2800" b="1" dirty="0">
                <a:solidFill>
                  <a:schemeClr val="tx1">
                    <a:lumMod val="85000"/>
                    <a:lumOff val="15000"/>
                  </a:schemeClr>
                </a:solidFill>
                <a:latin typeface="Cera PRO Medium" panose="00000600000000000000" pitchFamily="50" charset="0"/>
              </a:rPr>
              <a:t>et </a:t>
            </a:r>
          </a:p>
          <a:p>
            <a:pPr algn="ctr"/>
            <a:r>
              <a:rPr lang="fr-CA" sz="2800" b="1" dirty="0">
                <a:solidFill>
                  <a:schemeClr val="tx1">
                    <a:lumMod val="85000"/>
                    <a:lumOff val="15000"/>
                  </a:schemeClr>
                </a:solidFill>
                <a:latin typeface="Cera PRO Medium" panose="00000600000000000000" pitchFamily="50" charset="0"/>
              </a:rPr>
              <a:t>profil d’ORM</a:t>
            </a:r>
          </a:p>
        </p:txBody>
      </p:sp>
      <p:cxnSp>
        <p:nvCxnSpPr>
          <p:cNvPr id="33" name="Straight Arrow Connector 32"/>
          <p:cNvCxnSpPr/>
          <p:nvPr/>
        </p:nvCxnSpPr>
        <p:spPr>
          <a:xfrm flipV="1">
            <a:off x="7025031" y="3670199"/>
            <a:ext cx="4955159" cy="2899"/>
          </a:xfrm>
          <a:prstGeom prst="straightConnector1">
            <a:avLst/>
          </a:prstGeom>
          <a:ln w="7620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151" y="2791201"/>
            <a:ext cx="2246977" cy="1998567"/>
          </a:xfrm>
          <a:prstGeom prst="rect">
            <a:avLst/>
          </a:prstGeom>
          <a:ln>
            <a:solidFill>
              <a:srgbClr val="0BCEB2"/>
            </a:solidFill>
          </a:ln>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75721" y="2952884"/>
            <a:ext cx="2538127" cy="1710240"/>
          </a:xfrm>
          <a:prstGeom prst="rect">
            <a:avLst/>
          </a:prstGeom>
          <a:noFill/>
          <a:ln>
            <a:solidFill>
              <a:srgbClr val="2ED3FF"/>
            </a:solidFill>
          </a:ln>
        </p:spPr>
      </p:pic>
    </p:spTree>
    <p:extLst>
      <p:ext uri="{BB962C8B-B14F-4D97-AF65-F5344CB8AC3E}">
        <p14:creationId xmlns:p14="http://schemas.microsoft.com/office/powerpoint/2010/main" val="1698271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64399" y="1077737"/>
            <a:ext cx="8198555" cy="1631216"/>
          </a:xfrm>
          <a:prstGeom prst="rect">
            <a:avLst/>
          </a:prstGeom>
          <a:noFill/>
        </p:spPr>
        <p:txBody>
          <a:bodyPr wrap="square" rtlCol="0">
            <a:spAutoFit/>
          </a:bodyPr>
          <a:lstStyle/>
          <a:p>
            <a:r>
              <a:rPr lang="en-GB" sz="2800" b="1" dirty="0"/>
              <a:t>6 </a:t>
            </a:r>
            <a:r>
              <a:rPr lang="en-GB" sz="2800" b="1" dirty="0" smtClean="0"/>
              <a:t>- </a:t>
            </a:r>
            <a:r>
              <a:rPr lang="en-GB" sz="2800" b="1" dirty="0" err="1"/>
              <a:t>Enregistrement</a:t>
            </a:r>
            <a:r>
              <a:rPr lang="en-GB" sz="2800" b="1" dirty="0"/>
              <a:t> </a:t>
            </a:r>
            <a:r>
              <a:rPr lang="en-GB" sz="2800" b="1" dirty="0" err="1"/>
              <a:t>dans</a:t>
            </a:r>
            <a:r>
              <a:rPr lang="en-GB" sz="2800" b="1" dirty="0"/>
              <a:t> le </a:t>
            </a:r>
            <a:r>
              <a:rPr lang="en-GB" sz="2800" b="1" dirty="0" err="1"/>
              <a:t>nuage</a:t>
            </a:r>
            <a:endParaRPr lang="en-GB" sz="2800" b="1" dirty="0"/>
          </a:p>
          <a:p>
            <a:r>
              <a:rPr lang="fr-FR" sz="2400" dirty="0"/>
              <a:t>La ville d'Ottawa enregistre les </a:t>
            </a:r>
            <a:r>
              <a:rPr lang="fr-FR" sz="2400" dirty="0" smtClean="0"/>
              <a:t>1000 </a:t>
            </a:r>
            <a:r>
              <a:rPr lang="fr-FR" sz="2400" dirty="0" err="1"/>
              <a:t>SParkometer</a:t>
            </a:r>
            <a:r>
              <a:rPr lang="fr-FR" sz="2400" dirty="0"/>
              <a:t> actuels auprès de </a:t>
            </a:r>
            <a:r>
              <a:rPr lang="fr-FR" sz="2400" dirty="0" err="1"/>
              <a:t>CarParkServ</a:t>
            </a:r>
            <a:r>
              <a:rPr lang="fr-FR" sz="2400" dirty="0"/>
              <a:t> et demande qu’on transfère le fournisseur de services en nuage</a:t>
            </a:r>
          </a:p>
        </p:txBody>
      </p:sp>
      <p:cxnSp>
        <p:nvCxnSpPr>
          <p:cNvPr id="111" name="Elbow Connector 110"/>
          <p:cNvCxnSpPr/>
          <p:nvPr/>
        </p:nvCxnSpPr>
        <p:spPr>
          <a:xfrm rot="5400000" flipH="1" flipV="1">
            <a:off x="6454744" y="1444656"/>
            <a:ext cx="416790" cy="481843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3184362" y="1477847"/>
            <a:ext cx="527709" cy="830997"/>
          </a:xfrm>
          <a:prstGeom prst="rect">
            <a:avLst/>
          </a:prstGeom>
          <a:noFill/>
        </p:spPr>
        <p:txBody>
          <a:bodyPr wrap="none" rtlCol="0">
            <a:spAutoFit/>
          </a:bodyPr>
          <a:lstStyle/>
          <a:p>
            <a:r>
              <a:rPr lang="en-GB" sz="4800" b="1" dirty="0">
                <a:solidFill>
                  <a:schemeClr val="tx1">
                    <a:lumMod val="85000"/>
                    <a:lumOff val="15000"/>
                  </a:schemeClr>
                </a:solidFill>
              </a:rPr>
              <a:t>6</a:t>
            </a:r>
          </a:p>
        </p:txBody>
      </p:sp>
      <p:sp>
        <p:nvSpPr>
          <p:cNvPr id="31" name="Rounded Rectangle 30"/>
          <p:cNvSpPr/>
          <p:nvPr/>
        </p:nvSpPr>
        <p:spPr>
          <a:xfrm>
            <a:off x="10467203" y="937985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9" name="Rounded Rectangle 48"/>
          <p:cNvSpPr/>
          <p:nvPr/>
        </p:nvSpPr>
        <p:spPr>
          <a:xfrm>
            <a:off x="10486150" y="601042"/>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357" y="2710613"/>
            <a:ext cx="1895740" cy="1686160"/>
          </a:xfrm>
          <a:prstGeom prst="rect">
            <a:avLst/>
          </a:prstGeom>
          <a:ln>
            <a:solidFill>
              <a:srgbClr val="0BCEB2"/>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156" y="2805876"/>
            <a:ext cx="2219635" cy="1495634"/>
          </a:xfrm>
          <a:prstGeom prst="rect">
            <a:avLst/>
          </a:prstGeom>
          <a:ln>
            <a:solidFill>
              <a:srgbClr val="2ED3FF"/>
            </a:solidFill>
          </a:ln>
        </p:spPr>
      </p:pic>
      <p:cxnSp>
        <p:nvCxnSpPr>
          <p:cNvPr id="60" name="Straight Connector 59"/>
          <p:cNvCxnSpPr>
            <a:endCxn id="40" idx="1"/>
          </p:cNvCxnSpPr>
          <p:nvPr/>
        </p:nvCxnSpPr>
        <p:spPr>
          <a:xfrm>
            <a:off x="5810250" y="7134225"/>
            <a:ext cx="3922086" cy="548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0" idx="2"/>
            <a:endCxn id="31" idx="0"/>
          </p:cNvCxnSpPr>
          <p:nvPr/>
        </p:nvCxnSpPr>
        <p:spPr>
          <a:xfrm>
            <a:off x="11893262" y="8329769"/>
            <a:ext cx="6567" cy="10500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31" idx="1"/>
          </p:cNvCxnSpPr>
          <p:nvPr/>
        </p:nvCxnSpPr>
        <p:spPr>
          <a:xfrm rot="10800000">
            <a:off x="4253921" y="9633294"/>
            <a:ext cx="6213283" cy="315248"/>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 idx="2"/>
            <a:endCxn id="40" idx="0"/>
          </p:cNvCxnSpPr>
          <p:nvPr/>
        </p:nvCxnSpPr>
        <p:spPr>
          <a:xfrm flipH="1">
            <a:off x="11893262" y="4301510"/>
            <a:ext cx="2187712" cy="164813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40" idx="0"/>
          </p:cNvCxnSpPr>
          <p:nvPr/>
        </p:nvCxnSpPr>
        <p:spPr>
          <a:xfrm>
            <a:off x="10032918" y="4454006"/>
            <a:ext cx="1860344" cy="1495634"/>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9" idx="2"/>
          </p:cNvCxnSpPr>
          <p:nvPr/>
        </p:nvCxnSpPr>
        <p:spPr>
          <a:xfrm flipH="1">
            <a:off x="9937102" y="1477847"/>
            <a:ext cx="1962728" cy="123276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9" idx="2"/>
            <a:endCxn id="3" idx="0"/>
          </p:cNvCxnSpPr>
          <p:nvPr/>
        </p:nvCxnSpPr>
        <p:spPr>
          <a:xfrm>
            <a:off x="11899830" y="1477847"/>
            <a:ext cx="2181144" cy="13280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9732336" y="5949640"/>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41" name="Rectangle 4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5" name="Rectangle 34"/>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8" name="Picture 3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pic>
        <p:nvPicPr>
          <p:cNvPr id="8" name="Picture 7"/>
          <p:cNvPicPr>
            <a:picLocks noChangeAspect="1"/>
          </p:cNvPicPr>
          <p:nvPr/>
        </p:nvPicPr>
        <p:blipFill>
          <a:blip r:embed="rId6"/>
          <a:stretch>
            <a:fillRect/>
          </a:stretch>
        </p:blipFill>
        <p:spPr>
          <a:xfrm>
            <a:off x="13710298" y="1054694"/>
            <a:ext cx="3310415" cy="1457070"/>
          </a:xfrm>
          <a:prstGeom prst="rect">
            <a:avLst/>
          </a:prstGeom>
        </p:spPr>
      </p:pic>
      <p:grpSp>
        <p:nvGrpSpPr>
          <p:cNvPr id="47" name="Group 46"/>
          <p:cNvGrpSpPr/>
          <p:nvPr/>
        </p:nvGrpSpPr>
        <p:grpSpPr>
          <a:xfrm>
            <a:off x="2723320" y="4064267"/>
            <a:ext cx="3086106" cy="5662811"/>
            <a:chOff x="1880472" y="3394156"/>
            <a:chExt cx="3086106" cy="5662811"/>
          </a:xfrm>
        </p:grpSpPr>
        <p:sp>
          <p:nvSpPr>
            <p:cNvPr id="50" name="Rounded Rectangle 49"/>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76" b="1" dirty="0">
                  <a:solidFill>
                    <a:srgbClr val="FFFFFF"/>
                  </a:solidFill>
                </a:rPr>
                <a:t> </a:t>
              </a:r>
              <a:r>
                <a:rPr lang="en-GB" sz="2800" b="1" dirty="0">
                  <a:solidFill>
                    <a:srgbClr val="FFFFFF"/>
                  </a:solidFill>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51" name="Rounded Rectangle 50"/>
            <p:cNvSpPr/>
            <p:nvPr/>
          </p:nvSpPr>
          <p:spPr>
            <a:xfrm>
              <a:off x="2181271" y="4997258"/>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52" name="Rounded Rectangle 51"/>
            <p:cNvSpPr/>
            <p:nvPr/>
          </p:nvSpPr>
          <p:spPr>
            <a:xfrm>
              <a:off x="2181271" y="6455562"/>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4" name="Rectangle 53"/>
            <p:cNvSpPr/>
            <p:nvPr/>
          </p:nvSpPr>
          <p:spPr>
            <a:xfrm>
              <a:off x="3533790" y="553697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5" name="Rectangle 54"/>
            <p:cNvSpPr/>
            <p:nvPr/>
          </p:nvSpPr>
          <p:spPr>
            <a:xfrm>
              <a:off x="2424944" y="554897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sp>
          <p:nvSpPr>
            <p:cNvPr id="57" name="Rectangle 56"/>
            <p:cNvSpPr/>
            <p:nvPr/>
          </p:nvSpPr>
          <p:spPr>
            <a:xfrm>
              <a:off x="2388562" y="7605628"/>
              <a:ext cx="2069926" cy="1076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grpSp>
      <p:sp>
        <p:nvSpPr>
          <p:cNvPr id="36" name="Rectangle 35"/>
          <p:cNvSpPr/>
          <p:nvPr/>
        </p:nvSpPr>
        <p:spPr>
          <a:xfrm>
            <a:off x="4367384" y="8770381"/>
            <a:ext cx="843567" cy="463480"/>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43" name="Rectangle 42"/>
          <p:cNvSpPr/>
          <p:nvPr/>
        </p:nvSpPr>
        <p:spPr>
          <a:xfrm>
            <a:off x="3388465" y="8770899"/>
            <a:ext cx="843567" cy="438773"/>
          </a:xfrm>
          <a:prstGeom prst="rect">
            <a:avLst/>
          </a:prstGeom>
          <a:solidFill>
            <a:srgbClr val="0066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spTree>
    <p:extLst>
      <p:ext uri="{BB962C8B-B14F-4D97-AF65-F5344CB8AC3E}">
        <p14:creationId xmlns:p14="http://schemas.microsoft.com/office/powerpoint/2010/main" val="2176822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1" y="502812"/>
            <a:ext cx="8644246" cy="2000548"/>
          </a:xfrm>
          <a:prstGeom prst="rect">
            <a:avLst/>
          </a:prstGeom>
          <a:noFill/>
        </p:spPr>
        <p:txBody>
          <a:bodyPr wrap="square" rtlCol="0">
            <a:spAutoFit/>
          </a:bodyPr>
          <a:lstStyle/>
          <a:p>
            <a:r>
              <a:rPr lang="en-GB" sz="2800" b="1" dirty="0"/>
              <a:t>7 </a:t>
            </a:r>
            <a:r>
              <a:rPr lang="en-GB" sz="2800" b="1" dirty="0" smtClean="0"/>
              <a:t>- </a:t>
            </a:r>
            <a:r>
              <a:rPr lang="fr-FR" sz="2800" b="1" dirty="0"/>
              <a:t>Enregistrement et transfert du registre d’</a:t>
            </a:r>
            <a:r>
              <a:rPr lang="fr-FR" sz="2800" b="1" dirty="0" err="1"/>
              <a:t>IdO</a:t>
            </a:r>
            <a:endParaRPr lang="en-GB" sz="2800" b="1" dirty="0"/>
          </a:p>
          <a:p>
            <a:r>
              <a:rPr lang="fr-FR" sz="2400" dirty="0" err="1"/>
              <a:t>CarParkServ</a:t>
            </a:r>
            <a:r>
              <a:rPr lang="fr-FR" sz="2400" dirty="0"/>
              <a:t> demande qu’on transfère 1 000 </a:t>
            </a:r>
            <a:r>
              <a:rPr lang="fr-FR" sz="2400" dirty="0" err="1"/>
              <a:t>SParkometer</a:t>
            </a:r>
            <a:r>
              <a:rPr lang="fr-FR" sz="2400" dirty="0"/>
              <a:t> dans le registre d’</a:t>
            </a:r>
            <a:r>
              <a:rPr lang="fr-FR" sz="2400" dirty="0" err="1"/>
              <a:t>IdO</a:t>
            </a:r>
            <a:r>
              <a:rPr lang="fr-FR" sz="2400" dirty="0"/>
              <a:t> sécurisé de l’ACEI, alors que la ville d'Ottawa fournit les codes d'authentification aux fins de ce transfert</a:t>
            </a:r>
          </a:p>
        </p:txBody>
      </p:sp>
      <p:sp>
        <p:nvSpPr>
          <p:cNvPr id="39" name="TextBox 38"/>
          <p:cNvSpPr txBox="1"/>
          <p:nvPr/>
        </p:nvSpPr>
        <p:spPr>
          <a:xfrm>
            <a:off x="12480402" y="1471263"/>
            <a:ext cx="527709" cy="830997"/>
          </a:xfrm>
          <a:prstGeom prst="rect">
            <a:avLst/>
          </a:prstGeom>
          <a:noFill/>
        </p:spPr>
        <p:txBody>
          <a:bodyPr wrap="none" rtlCol="0">
            <a:spAutoFit/>
          </a:bodyPr>
          <a:lstStyle/>
          <a:p>
            <a:r>
              <a:rPr lang="en-GB" sz="4800" b="1" dirty="0">
                <a:solidFill>
                  <a:schemeClr val="tx1">
                    <a:lumMod val="85000"/>
                    <a:lumOff val="15000"/>
                  </a:schemeClr>
                </a:solidFill>
              </a:rPr>
              <a:t>7</a:t>
            </a:r>
          </a:p>
        </p:txBody>
      </p:sp>
      <p:sp>
        <p:nvSpPr>
          <p:cNvPr id="48" name="TextBox 47"/>
          <p:cNvSpPr txBox="1"/>
          <p:nvPr/>
        </p:nvSpPr>
        <p:spPr>
          <a:xfrm>
            <a:off x="12996332" y="1537402"/>
            <a:ext cx="4517945" cy="892552"/>
          </a:xfrm>
          <a:prstGeom prst="rect">
            <a:avLst/>
          </a:prstGeom>
          <a:noFill/>
        </p:spPr>
        <p:txBody>
          <a:bodyPr wrap="square" rtlCol="0">
            <a:spAutoFit/>
          </a:bodyPr>
          <a:lstStyle/>
          <a:p>
            <a:r>
              <a:rPr lang="en-GB" sz="2800" b="1" dirty="0" err="1" smtClean="0"/>
              <a:t>Fournit</a:t>
            </a:r>
            <a:endParaRPr lang="en-GB" sz="2800" b="1" dirty="0" smtClean="0"/>
          </a:p>
          <a:p>
            <a:r>
              <a:rPr lang="en-GB" sz="2400" dirty="0" smtClean="0"/>
              <a:t>Codes </a:t>
            </a:r>
            <a:r>
              <a:rPr lang="en-GB" sz="2400" dirty="0" err="1"/>
              <a:t>d’autorisation</a:t>
            </a:r>
            <a:endParaRPr lang="en-GB" sz="2400" dirty="0"/>
          </a:p>
        </p:txBody>
      </p:sp>
      <p:sp>
        <p:nvSpPr>
          <p:cNvPr id="42" name="TextBox 41"/>
          <p:cNvSpPr txBox="1"/>
          <p:nvPr/>
        </p:nvSpPr>
        <p:spPr>
          <a:xfrm>
            <a:off x="13473651" y="8379585"/>
            <a:ext cx="5695270" cy="2000548"/>
          </a:xfrm>
          <a:prstGeom prst="rect">
            <a:avLst/>
          </a:prstGeom>
          <a:noFill/>
        </p:spPr>
        <p:txBody>
          <a:bodyPr wrap="square" rtlCol="0">
            <a:spAutoFit/>
          </a:bodyPr>
          <a:lstStyle/>
          <a:p>
            <a:r>
              <a:rPr lang="en-GB" sz="2800" b="1" dirty="0" err="1" smtClean="0"/>
              <a:t>Crée</a:t>
            </a:r>
            <a:endParaRPr lang="en-GB" sz="2800" b="1" dirty="0" smtClean="0"/>
          </a:p>
          <a:p>
            <a:pPr marL="342900" indent="-342900">
              <a:buFont typeface="Arial" panose="020B0604020202020204" pitchFamily="34" charset="0"/>
              <a:buChar char="•"/>
            </a:pPr>
            <a:r>
              <a:rPr lang="fr-FR" sz="2400" dirty="0"/>
              <a:t>Nouveau profil d’</a:t>
            </a:r>
            <a:r>
              <a:rPr lang="fr-FR" sz="2400" dirty="0" err="1"/>
              <a:t>IdO</a:t>
            </a:r>
            <a:r>
              <a:rPr lang="fr-FR" sz="2400" dirty="0"/>
              <a:t> chiffré accompagné d’un certificat d'appareil d’</a:t>
            </a:r>
            <a:r>
              <a:rPr lang="fr-FR" sz="2400" dirty="0" err="1"/>
              <a:t>IdO</a:t>
            </a:r>
            <a:r>
              <a:rPr lang="fr-FR" sz="2400" dirty="0"/>
              <a:t> unique et de l'information de connexion à </a:t>
            </a:r>
            <a:r>
              <a:rPr lang="fr-FR" sz="2400" dirty="0" err="1" smtClean="0"/>
              <a:t>ParkoServ</a:t>
            </a:r>
            <a:endParaRPr lang="fr-FR" sz="2400" dirty="0"/>
          </a:p>
        </p:txBody>
      </p:sp>
      <p:sp>
        <p:nvSpPr>
          <p:cNvPr id="56" name="TextBox 55"/>
          <p:cNvSpPr txBox="1"/>
          <p:nvPr/>
        </p:nvSpPr>
        <p:spPr>
          <a:xfrm>
            <a:off x="12350755" y="4886337"/>
            <a:ext cx="527709" cy="830997"/>
          </a:xfrm>
          <a:prstGeom prst="rect">
            <a:avLst/>
          </a:prstGeom>
          <a:noFill/>
        </p:spPr>
        <p:txBody>
          <a:bodyPr wrap="none" rtlCol="0">
            <a:spAutoFit/>
          </a:bodyPr>
          <a:lstStyle/>
          <a:p>
            <a:r>
              <a:rPr lang="en-GB" sz="4800" b="1" dirty="0">
                <a:solidFill>
                  <a:schemeClr val="tx1">
                    <a:lumMod val="85000"/>
                    <a:lumOff val="15000"/>
                  </a:schemeClr>
                </a:solidFill>
              </a:rPr>
              <a:t>7</a:t>
            </a:r>
          </a:p>
        </p:txBody>
      </p:sp>
      <p:sp>
        <p:nvSpPr>
          <p:cNvPr id="78" name="Rounded Rectangle 77"/>
          <p:cNvSpPr/>
          <p:nvPr/>
        </p:nvSpPr>
        <p:spPr>
          <a:xfrm>
            <a:off x="9615150" y="937985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9103" y="2805885"/>
            <a:ext cx="2219635" cy="1495634"/>
          </a:xfrm>
          <a:prstGeom prst="rect">
            <a:avLst/>
          </a:prstGeom>
          <a:ln>
            <a:solidFill>
              <a:srgbClr val="2ED3FF"/>
            </a:solidFill>
          </a:ln>
        </p:spPr>
      </p:pic>
      <p:cxnSp>
        <p:nvCxnSpPr>
          <p:cNvPr id="87" name="Straight Connector 86"/>
          <p:cNvCxnSpPr>
            <a:stCxn id="83" idx="2"/>
            <a:endCxn id="78" idx="0"/>
          </p:cNvCxnSpPr>
          <p:nvPr/>
        </p:nvCxnSpPr>
        <p:spPr>
          <a:xfrm>
            <a:off x="11047776" y="8259269"/>
            <a:ext cx="0" cy="11205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1" idx="2"/>
          </p:cNvCxnSpPr>
          <p:nvPr/>
        </p:nvCxnSpPr>
        <p:spPr>
          <a:xfrm flipH="1">
            <a:off x="10998863" y="4301519"/>
            <a:ext cx="2230058" cy="16280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4" idx="2"/>
            <a:endCxn id="83" idx="0"/>
          </p:cNvCxnSpPr>
          <p:nvPr/>
        </p:nvCxnSpPr>
        <p:spPr>
          <a:xfrm>
            <a:off x="9168174" y="4396773"/>
            <a:ext cx="1879602" cy="1547542"/>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94" idx="0"/>
          </p:cNvCxnSpPr>
          <p:nvPr/>
        </p:nvCxnSpPr>
        <p:spPr>
          <a:xfrm flipH="1">
            <a:off x="9168174" y="1477847"/>
            <a:ext cx="1879603" cy="123276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1" idx="0"/>
          </p:cNvCxnSpPr>
          <p:nvPr/>
        </p:nvCxnSpPr>
        <p:spPr>
          <a:xfrm>
            <a:off x="11047777" y="1477856"/>
            <a:ext cx="2181144" cy="13280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9634097" y="601042"/>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304" y="2710613"/>
            <a:ext cx="1895740" cy="1686160"/>
          </a:xfrm>
          <a:prstGeom prst="rect">
            <a:avLst/>
          </a:prstGeom>
          <a:ln>
            <a:solidFill>
              <a:srgbClr val="0BCEB2"/>
            </a:solidFill>
          </a:ln>
        </p:spPr>
      </p:pic>
      <p:cxnSp>
        <p:nvCxnSpPr>
          <p:cNvPr id="95" name="Elbow Connector 94"/>
          <p:cNvCxnSpPr>
            <a:stCxn id="61" idx="0"/>
            <a:endCxn id="94" idx="1"/>
          </p:cNvCxnSpPr>
          <p:nvPr/>
        </p:nvCxnSpPr>
        <p:spPr>
          <a:xfrm rot="5400000" flipH="1" flipV="1">
            <a:off x="3436653" y="3912299"/>
            <a:ext cx="5142256" cy="4425045"/>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46" idx="1"/>
          </p:cNvCxnSpPr>
          <p:nvPr/>
        </p:nvCxnSpPr>
        <p:spPr>
          <a:xfrm>
            <a:off x="5751916" y="7073162"/>
            <a:ext cx="3141351" cy="10789"/>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endCxn id="61" idx="2"/>
          </p:cNvCxnSpPr>
          <p:nvPr/>
        </p:nvCxnSpPr>
        <p:spPr>
          <a:xfrm rot="10800000">
            <a:off x="4193874" y="9586874"/>
            <a:ext cx="5406289" cy="310243"/>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893267" y="5893886"/>
            <a:ext cx="4321851" cy="2380129"/>
            <a:chOff x="7983993" y="5360588"/>
            <a:chExt cx="4321851" cy="2380129"/>
          </a:xfrm>
        </p:grpSpPr>
        <p:grpSp>
          <p:nvGrpSpPr>
            <p:cNvPr id="43" name="Group 42"/>
            <p:cNvGrpSpPr/>
            <p:nvPr/>
          </p:nvGrpSpPr>
          <p:grpSpPr>
            <a:xfrm>
              <a:off x="7983993" y="5360588"/>
              <a:ext cx="4321851" cy="2380129"/>
              <a:chOff x="7287351" y="1122687"/>
              <a:chExt cx="3657917" cy="1920406"/>
            </a:xfrm>
          </p:grpSpPr>
          <p:pic>
            <p:nvPicPr>
              <p:cNvPr id="46" name="Picture 45"/>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47" name="Rectangle 46"/>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44" name="Rectangle 43"/>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45" name="Picture 4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
        <p:nvSpPr>
          <p:cNvPr id="50" name="TextBox 49"/>
          <p:cNvSpPr txBox="1"/>
          <p:nvPr/>
        </p:nvSpPr>
        <p:spPr>
          <a:xfrm>
            <a:off x="13163690" y="4576493"/>
            <a:ext cx="3191196" cy="1261884"/>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err="1"/>
              <a:t>clés</a:t>
            </a:r>
            <a:r>
              <a:rPr lang="en-GB" sz="2400" dirty="0"/>
              <a:t> </a:t>
            </a:r>
            <a:r>
              <a:rPr lang="en-GB" sz="2400" dirty="0" err="1"/>
              <a:t>publiques</a:t>
            </a:r>
            <a:endParaRPr lang="en-GB" sz="2400" dirty="0"/>
          </a:p>
        </p:txBody>
      </p:sp>
      <p:grpSp>
        <p:nvGrpSpPr>
          <p:cNvPr id="51" name="Group 50"/>
          <p:cNvGrpSpPr/>
          <p:nvPr/>
        </p:nvGrpSpPr>
        <p:grpSpPr>
          <a:xfrm>
            <a:off x="2723320" y="3993929"/>
            <a:ext cx="3086106" cy="5662811"/>
            <a:chOff x="1880472" y="3394156"/>
            <a:chExt cx="3086106" cy="5662811"/>
          </a:xfrm>
        </p:grpSpPr>
        <p:sp>
          <p:nvSpPr>
            <p:cNvPr id="52" name="Rounded Rectangle 51"/>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76" b="1" dirty="0">
                  <a:solidFill>
                    <a:srgbClr val="FFFFFF"/>
                  </a:solidFill>
                </a:rPr>
                <a:t> </a:t>
              </a:r>
              <a:r>
                <a:rPr lang="en-GB" sz="2800" b="1" dirty="0">
                  <a:solidFill>
                    <a:srgbClr val="FFFFFF"/>
                  </a:solidFill>
                </a:rPr>
                <a:t>Sparkometer</a:t>
              </a:r>
            </a:p>
            <a:p>
              <a:pPr lvl="0" algn="ctr">
                <a:defRPr/>
              </a:pPr>
              <a:r>
                <a:rPr lang="en-GB" sz="2800" b="1" dirty="0">
                  <a:solidFill>
                    <a:srgbClr val="FFFFFF"/>
                  </a:solidFill>
                </a:rPr>
                <a:t>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53" name="Rounded Rectangle 52"/>
            <p:cNvSpPr/>
            <p:nvPr/>
          </p:nvSpPr>
          <p:spPr>
            <a:xfrm>
              <a:off x="2181271" y="4997258"/>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54" name="Rounded Rectangle 53"/>
            <p:cNvSpPr/>
            <p:nvPr/>
          </p:nvSpPr>
          <p:spPr>
            <a:xfrm>
              <a:off x="2181271" y="6455562"/>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7" name="Rectangle 56"/>
            <p:cNvSpPr/>
            <p:nvPr/>
          </p:nvSpPr>
          <p:spPr>
            <a:xfrm>
              <a:off x="3533790" y="553697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8" name="Rectangle 57"/>
            <p:cNvSpPr/>
            <p:nvPr/>
          </p:nvSpPr>
          <p:spPr>
            <a:xfrm>
              <a:off x="2424944" y="554897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sp>
          <p:nvSpPr>
            <p:cNvPr id="60" name="Rectangle 59"/>
            <p:cNvSpPr/>
            <p:nvPr/>
          </p:nvSpPr>
          <p:spPr>
            <a:xfrm>
              <a:off x="2388562" y="7605628"/>
              <a:ext cx="2069926" cy="1076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grpSp>
      <p:sp>
        <p:nvSpPr>
          <p:cNvPr id="55" name="Rectangle 54"/>
          <p:cNvSpPr/>
          <p:nvPr/>
        </p:nvSpPr>
        <p:spPr>
          <a:xfrm>
            <a:off x="4352394" y="8695431"/>
            <a:ext cx="843567" cy="463480"/>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61" name="Rectangle 60"/>
          <p:cNvSpPr/>
          <p:nvPr/>
        </p:nvSpPr>
        <p:spPr>
          <a:xfrm>
            <a:off x="3373475" y="8695949"/>
            <a:ext cx="843567" cy="438773"/>
          </a:xfrm>
          <a:prstGeom prst="rect">
            <a:avLst/>
          </a:prstGeom>
          <a:solidFill>
            <a:srgbClr val="0066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grpSp>
        <p:nvGrpSpPr>
          <p:cNvPr id="64" name="Group 63"/>
          <p:cNvGrpSpPr/>
          <p:nvPr/>
        </p:nvGrpSpPr>
        <p:grpSpPr>
          <a:xfrm>
            <a:off x="13308951" y="6431885"/>
            <a:ext cx="2896008" cy="1191497"/>
            <a:chOff x="14619865" y="6154628"/>
            <a:chExt cx="2358278" cy="1191497"/>
          </a:xfrm>
        </p:grpSpPr>
        <p:sp>
          <p:nvSpPr>
            <p:cNvPr id="65" name="Rectangle 64"/>
            <p:cNvSpPr/>
            <p:nvPr/>
          </p:nvSpPr>
          <p:spPr>
            <a:xfrm>
              <a:off x="14619865" y="6154628"/>
              <a:ext cx="2358278" cy="1191497"/>
            </a:xfrm>
            <a:prstGeom prst="rect">
              <a:avLst/>
            </a:prstGeom>
            <a:solidFill>
              <a:schemeClr val="tx1">
                <a:lumMod val="50000"/>
                <a:lumOff val="5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err="1" smtClean="0"/>
                <a:t>Profil</a:t>
              </a:r>
              <a:r>
                <a:rPr lang="en-GB" sz="1917" dirty="0" smtClean="0"/>
                <a:t> </a:t>
              </a:r>
              <a:r>
                <a:rPr lang="en-GB" sz="1917" dirty="0" err="1" smtClean="0"/>
                <a:t>IdO</a:t>
              </a:r>
              <a:endParaRPr lang="en-GB" sz="1917" dirty="0"/>
            </a:p>
          </p:txBody>
        </p:sp>
        <p:sp>
          <p:nvSpPr>
            <p:cNvPr id="66" name="Rectangle 65"/>
            <p:cNvSpPr/>
            <p:nvPr/>
          </p:nvSpPr>
          <p:spPr>
            <a:xfrm>
              <a:off x="14837924" y="6624830"/>
              <a:ext cx="961080" cy="513039"/>
            </a:xfrm>
            <a:prstGeom prst="rect">
              <a:avLst/>
            </a:prstGeom>
            <a:solidFill>
              <a:srgbClr val="0066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grpSp>
      <p:sp>
        <p:nvSpPr>
          <p:cNvPr id="67" name="Rectangle 66"/>
          <p:cNvSpPr/>
          <p:nvPr/>
        </p:nvSpPr>
        <p:spPr>
          <a:xfrm>
            <a:off x="14906345" y="6881354"/>
            <a:ext cx="1052429" cy="533772"/>
          </a:xfrm>
          <a:prstGeom prst="rect">
            <a:avLst/>
          </a:prstGeom>
          <a:solidFill>
            <a:srgbClr val="99FF6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Tree>
    <p:extLst>
      <p:ext uri="{BB962C8B-B14F-4D97-AF65-F5344CB8AC3E}">
        <p14:creationId xmlns:p14="http://schemas.microsoft.com/office/powerpoint/2010/main" val="3945356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409870" y="8215708"/>
            <a:ext cx="6930015" cy="2308324"/>
          </a:xfrm>
          <a:prstGeom prst="rect">
            <a:avLst/>
          </a:prstGeom>
          <a:noFill/>
        </p:spPr>
        <p:txBody>
          <a:bodyPr wrap="square" rtlCol="0">
            <a:spAutoFit/>
          </a:bodyPr>
          <a:lstStyle/>
          <a:p>
            <a:r>
              <a:rPr lang="en-GB" sz="2800" b="1" dirty="0" err="1" smtClean="0"/>
              <a:t>Fournit</a:t>
            </a:r>
            <a:endParaRPr lang="en-GB" sz="2800" b="1" dirty="0" smtClean="0"/>
          </a:p>
          <a:p>
            <a:endParaRPr lang="en-GB" sz="1000" b="1" dirty="0" smtClean="0"/>
          </a:p>
          <a:p>
            <a:pPr marL="342900" indent="-342900">
              <a:buFont typeface="Arial" panose="020B0604020202020204" pitchFamily="34" charset="0"/>
              <a:buChar char="•"/>
            </a:pPr>
            <a:r>
              <a:rPr lang="en-GB" sz="2400" dirty="0" err="1"/>
              <a:t>Profil</a:t>
            </a:r>
            <a:r>
              <a:rPr lang="en-GB" sz="2400" dirty="0"/>
              <a:t> </a:t>
            </a:r>
            <a:r>
              <a:rPr lang="en-GB" sz="2400" dirty="0" smtClean="0"/>
              <a:t>eUICC</a:t>
            </a:r>
          </a:p>
          <a:p>
            <a:pPr marL="342900" indent="-342900">
              <a:buFont typeface="Arial" panose="020B0604020202020204" pitchFamily="34" charset="0"/>
              <a:buChar char="•"/>
            </a:pPr>
            <a:endParaRPr lang="en-GB" sz="1000" dirty="0"/>
          </a:p>
          <a:p>
            <a:pPr marL="456486" indent="-456486">
              <a:buFont typeface="Arial" panose="020B0604020202020204" pitchFamily="34" charset="0"/>
              <a:buChar char="•"/>
            </a:pPr>
            <a:r>
              <a:rPr lang="fr-FR" sz="2400" dirty="0"/>
              <a:t>Transmission sécurisée du profil d’</a:t>
            </a:r>
            <a:r>
              <a:rPr lang="fr-FR" sz="2400" dirty="0" err="1"/>
              <a:t>IdO</a:t>
            </a:r>
            <a:r>
              <a:rPr lang="fr-FR" sz="2400" dirty="0"/>
              <a:t> (applet de sécurité d’</a:t>
            </a:r>
            <a:r>
              <a:rPr lang="fr-FR" sz="2400" dirty="0" err="1"/>
              <a:t>IdO</a:t>
            </a:r>
            <a:r>
              <a:rPr lang="fr-FR" sz="2400" dirty="0"/>
              <a:t> contenant la certification et l'information du client)</a:t>
            </a:r>
          </a:p>
        </p:txBody>
      </p:sp>
      <p:sp>
        <p:nvSpPr>
          <p:cNvPr id="32" name="TextBox 31"/>
          <p:cNvSpPr txBox="1"/>
          <p:nvPr/>
        </p:nvSpPr>
        <p:spPr>
          <a:xfrm>
            <a:off x="1442840" y="674939"/>
            <a:ext cx="9243078" cy="1631216"/>
          </a:xfrm>
          <a:prstGeom prst="rect">
            <a:avLst/>
          </a:prstGeom>
          <a:noFill/>
        </p:spPr>
        <p:txBody>
          <a:bodyPr wrap="square" rtlCol="0">
            <a:spAutoFit/>
          </a:bodyPr>
          <a:lstStyle/>
          <a:p>
            <a:r>
              <a:rPr lang="en-GB" sz="2800" b="1" dirty="0"/>
              <a:t>8 </a:t>
            </a:r>
            <a:r>
              <a:rPr lang="fr-FR" sz="2800" b="1" dirty="0"/>
              <a:t>Approvisionnement en appareils de l’</a:t>
            </a:r>
            <a:r>
              <a:rPr lang="fr-FR" sz="2800" b="1" dirty="0" err="1"/>
              <a:t>IdO</a:t>
            </a:r>
            <a:endParaRPr lang="en-GB" sz="2800" b="1" dirty="0"/>
          </a:p>
          <a:p>
            <a:r>
              <a:rPr lang="fr-FR" sz="2400" dirty="0"/>
              <a:t>Le registre d’</a:t>
            </a:r>
            <a:r>
              <a:rPr lang="fr-FR" sz="2400" dirty="0" err="1"/>
              <a:t>IdO</a:t>
            </a:r>
            <a:r>
              <a:rPr lang="fr-FR" sz="2400" dirty="0"/>
              <a:t> procure à l’ORM le nouveau profil d’</a:t>
            </a:r>
            <a:r>
              <a:rPr lang="fr-FR" sz="2400" dirty="0" err="1"/>
              <a:t>IdO</a:t>
            </a:r>
            <a:r>
              <a:rPr lang="fr-FR" sz="2400" dirty="0"/>
              <a:t> chiffré correspondant à chacun des </a:t>
            </a:r>
            <a:r>
              <a:rPr lang="fr-FR" sz="2400" dirty="0" smtClean="0"/>
              <a:t>1000 </a:t>
            </a:r>
            <a:r>
              <a:rPr lang="fr-FR" sz="2400" dirty="0" err="1"/>
              <a:t>SParkometer</a:t>
            </a:r>
            <a:r>
              <a:rPr lang="fr-FR" sz="2400" dirty="0"/>
              <a:t> enregistrés auprès de </a:t>
            </a:r>
            <a:r>
              <a:rPr lang="fr-FR" sz="2400" dirty="0" err="1"/>
              <a:t>CarParkServ</a:t>
            </a:r>
            <a:endParaRPr lang="fr-FR" sz="2400" dirty="0"/>
          </a:p>
        </p:txBody>
      </p:sp>
      <p:sp>
        <p:nvSpPr>
          <p:cNvPr id="38" name="TextBox 37"/>
          <p:cNvSpPr txBox="1"/>
          <p:nvPr/>
        </p:nvSpPr>
        <p:spPr>
          <a:xfrm>
            <a:off x="13135414" y="7553039"/>
            <a:ext cx="527709" cy="830997"/>
          </a:xfrm>
          <a:prstGeom prst="rect">
            <a:avLst/>
          </a:prstGeom>
          <a:noFill/>
        </p:spPr>
        <p:txBody>
          <a:bodyPr wrap="none" rtlCol="0">
            <a:spAutoFit/>
          </a:bodyPr>
          <a:lstStyle/>
          <a:p>
            <a:r>
              <a:rPr lang="en-GB" sz="4800" b="1" dirty="0">
                <a:solidFill>
                  <a:schemeClr val="tx1">
                    <a:lumMod val="85000"/>
                    <a:lumOff val="15000"/>
                  </a:schemeClr>
                </a:solidFill>
              </a:rPr>
              <a:t>8</a:t>
            </a:r>
          </a:p>
        </p:txBody>
      </p:sp>
      <p:sp>
        <p:nvSpPr>
          <p:cNvPr id="31" name="TextBox 30"/>
          <p:cNvSpPr txBox="1"/>
          <p:nvPr/>
        </p:nvSpPr>
        <p:spPr>
          <a:xfrm>
            <a:off x="3990864" y="8593872"/>
            <a:ext cx="527709" cy="830997"/>
          </a:xfrm>
          <a:prstGeom prst="rect">
            <a:avLst/>
          </a:prstGeom>
          <a:noFill/>
        </p:spPr>
        <p:txBody>
          <a:bodyPr wrap="none" rtlCol="0">
            <a:spAutoFit/>
          </a:bodyPr>
          <a:lstStyle/>
          <a:p>
            <a:r>
              <a:rPr lang="en-GB" sz="4800" b="1" dirty="0">
                <a:solidFill>
                  <a:schemeClr val="tx1">
                    <a:lumMod val="85000"/>
                    <a:lumOff val="15000"/>
                  </a:schemeClr>
                </a:solidFill>
              </a:rPr>
              <a:t>8</a:t>
            </a:r>
          </a:p>
        </p:txBody>
      </p:sp>
      <p:sp>
        <p:nvSpPr>
          <p:cNvPr id="35" name="TextBox 34"/>
          <p:cNvSpPr txBox="1"/>
          <p:nvPr/>
        </p:nvSpPr>
        <p:spPr>
          <a:xfrm>
            <a:off x="13719161" y="7428530"/>
            <a:ext cx="5295670" cy="1261884"/>
          </a:xfrm>
          <a:prstGeom prst="rect">
            <a:avLst/>
          </a:prstGeom>
          <a:noFill/>
        </p:spPr>
        <p:txBody>
          <a:bodyPr wrap="square" rtlCol="0">
            <a:spAutoFit/>
          </a:bodyPr>
          <a:lstStyle/>
          <a:p>
            <a:r>
              <a:rPr lang="en-GB" sz="2800" b="1" dirty="0" err="1" smtClean="0"/>
              <a:t>Fournit</a:t>
            </a:r>
            <a:endParaRPr lang="en-GB" sz="2800" b="1" dirty="0" smtClean="0"/>
          </a:p>
          <a:p>
            <a:pPr marL="342900" indent="-342900">
              <a:buFont typeface="Arial" panose="020B0604020202020204" pitchFamily="34" charset="0"/>
              <a:buChar char="•"/>
            </a:pPr>
            <a:r>
              <a:rPr lang="fr-FR" sz="2400" dirty="0" smtClean="0"/>
              <a:t>État </a:t>
            </a:r>
            <a:r>
              <a:rPr lang="fr-FR" sz="2400" dirty="0" err="1"/>
              <a:t>eUICC</a:t>
            </a:r>
            <a:endParaRPr lang="fr-FR" sz="2400" dirty="0"/>
          </a:p>
          <a:p>
            <a:pPr marL="456486" indent="-456486">
              <a:buFont typeface="Arial" panose="020B0604020202020204" pitchFamily="34" charset="0"/>
              <a:buChar char="•"/>
            </a:pPr>
            <a:r>
              <a:rPr lang="fr-FR" sz="2400" dirty="0"/>
              <a:t>Applet de sécurité d’</a:t>
            </a:r>
            <a:r>
              <a:rPr lang="fr-FR" sz="2400" dirty="0" err="1"/>
              <a:t>IdO</a:t>
            </a:r>
            <a:r>
              <a:rPr lang="fr-FR" sz="2400" dirty="0"/>
              <a:t> chiffré</a:t>
            </a:r>
          </a:p>
        </p:txBody>
      </p:sp>
      <p:sp>
        <p:nvSpPr>
          <p:cNvPr id="41" name="TextBox 40"/>
          <p:cNvSpPr txBox="1"/>
          <p:nvPr/>
        </p:nvSpPr>
        <p:spPr>
          <a:xfrm>
            <a:off x="13032843" y="3724151"/>
            <a:ext cx="1933494" cy="892552"/>
          </a:xfrm>
          <a:prstGeom prst="rect">
            <a:avLst/>
          </a:prstGeom>
          <a:noFill/>
        </p:spPr>
        <p:txBody>
          <a:bodyPr wrap="square" rtlCol="0">
            <a:spAutoFit/>
          </a:bodyPr>
          <a:lstStyle/>
          <a:p>
            <a:r>
              <a:rPr lang="en-GB" sz="2800" b="1" dirty="0" err="1" smtClean="0"/>
              <a:t>Fournit</a:t>
            </a:r>
            <a:endParaRPr lang="en-GB" sz="2800" b="1" dirty="0" smtClean="0"/>
          </a:p>
          <a:p>
            <a:r>
              <a:rPr lang="en-GB" sz="2400" dirty="0" err="1" smtClean="0"/>
              <a:t>État</a:t>
            </a:r>
            <a:endParaRPr lang="en-GB" sz="2400" dirty="0"/>
          </a:p>
        </p:txBody>
      </p:sp>
      <p:sp>
        <p:nvSpPr>
          <p:cNvPr id="46" name="Rounded Rectangle 45"/>
          <p:cNvSpPr/>
          <p:nvPr/>
        </p:nvSpPr>
        <p:spPr>
          <a:xfrm>
            <a:off x="11464730" y="8760531"/>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0" name="Rounded Rectangle 39"/>
          <p:cNvSpPr/>
          <p:nvPr/>
        </p:nvSpPr>
        <p:spPr>
          <a:xfrm>
            <a:off x="11462895" y="530844"/>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grpSp>
        <p:nvGrpSpPr>
          <p:cNvPr id="5" name="Group 4"/>
          <p:cNvGrpSpPr/>
          <p:nvPr/>
        </p:nvGrpSpPr>
        <p:grpSpPr>
          <a:xfrm>
            <a:off x="1552488" y="2920203"/>
            <a:ext cx="3086106" cy="5662811"/>
            <a:chOff x="2710867" y="3201555"/>
            <a:chExt cx="3086106" cy="5662811"/>
          </a:xfrm>
        </p:grpSpPr>
        <p:sp>
          <p:nvSpPr>
            <p:cNvPr id="48" name="Rounded Rectangle 47"/>
            <p:cNvSpPr/>
            <p:nvPr/>
          </p:nvSpPr>
          <p:spPr>
            <a:xfrm>
              <a:off x="2710867" y="32015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00" b="1" dirty="0" err="1">
                  <a:solidFill>
                    <a:srgbClr val="FFFFFF"/>
                  </a:solidFill>
                </a:rPr>
                <a:t>SParkometer</a:t>
              </a:r>
              <a:r>
                <a:rPr lang="en-GB" sz="2800" b="1" dirty="0">
                  <a:solidFill>
                    <a:srgbClr val="FFFFFF"/>
                  </a:solidFill>
                </a:rPr>
                <a:t> 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49" name="Rounded Rectangle 48"/>
            <p:cNvSpPr/>
            <p:nvPr/>
          </p:nvSpPr>
          <p:spPr>
            <a:xfrm>
              <a:off x="3011666" y="4828103"/>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50" name="Rounded Rectangle 49"/>
            <p:cNvSpPr/>
            <p:nvPr/>
          </p:nvSpPr>
          <p:spPr>
            <a:xfrm>
              <a:off x="3011666" y="6286407"/>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7" name="Rectangle 56"/>
            <p:cNvSpPr/>
            <p:nvPr/>
          </p:nvSpPr>
          <p:spPr>
            <a:xfrm>
              <a:off x="4364185" y="5414715"/>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8" name="Rectangle 57"/>
            <p:cNvSpPr/>
            <p:nvPr/>
          </p:nvSpPr>
          <p:spPr>
            <a:xfrm>
              <a:off x="3255339" y="5426711"/>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cxnSp>
        <p:nvCxnSpPr>
          <p:cNvPr id="59" name="Elbow Connector 58"/>
          <p:cNvCxnSpPr>
            <a:stCxn id="48" idx="2"/>
          </p:cNvCxnSpPr>
          <p:nvPr/>
        </p:nvCxnSpPr>
        <p:spPr>
          <a:xfrm rot="16200000" flipH="1">
            <a:off x="6907035" y="4771520"/>
            <a:ext cx="746200" cy="8369188"/>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6757" y="1992312"/>
            <a:ext cx="2219635" cy="1495634"/>
          </a:xfrm>
          <a:prstGeom prst="rect">
            <a:avLst/>
          </a:prstGeom>
          <a:ln>
            <a:solidFill>
              <a:srgbClr val="2ED3FF"/>
            </a:solidFill>
          </a:ln>
        </p:spPr>
      </p:pic>
      <p:cxnSp>
        <p:nvCxnSpPr>
          <p:cNvPr id="67" name="Elbow Connector 66"/>
          <p:cNvCxnSpPr>
            <a:stCxn id="60" idx="1"/>
          </p:cNvCxnSpPr>
          <p:nvPr/>
        </p:nvCxnSpPr>
        <p:spPr>
          <a:xfrm rot="10800000" flipV="1">
            <a:off x="3095541" y="2740129"/>
            <a:ext cx="8671216" cy="203520"/>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4" idx="2"/>
            <a:endCxn id="46" idx="0"/>
          </p:cNvCxnSpPr>
          <p:nvPr/>
        </p:nvCxnSpPr>
        <p:spPr>
          <a:xfrm>
            <a:off x="12886099" y="7306466"/>
            <a:ext cx="11257" cy="145406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0" idx="2"/>
            <a:endCxn id="60" idx="0"/>
          </p:cNvCxnSpPr>
          <p:nvPr/>
        </p:nvCxnSpPr>
        <p:spPr>
          <a:xfrm>
            <a:off x="12876575" y="1407649"/>
            <a:ext cx="0" cy="58466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0" idx="2"/>
            <a:endCxn id="44" idx="0"/>
          </p:cNvCxnSpPr>
          <p:nvPr/>
        </p:nvCxnSpPr>
        <p:spPr>
          <a:xfrm>
            <a:off x="12876575" y="3487946"/>
            <a:ext cx="9524" cy="143839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44" idx="1"/>
          </p:cNvCxnSpPr>
          <p:nvPr/>
        </p:nvCxnSpPr>
        <p:spPr>
          <a:xfrm>
            <a:off x="4638594" y="6101112"/>
            <a:ext cx="6086579" cy="152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0725173" y="4926337"/>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4" name="Picture 43"/>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5" name="Rectangle 44"/>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42" name="Rectangle 41"/>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43" name="Picture 4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
        <p:nvSpPr>
          <p:cNvPr id="53" name="Rectangle 52"/>
          <p:cNvSpPr/>
          <p:nvPr/>
        </p:nvSpPr>
        <p:spPr>
          <a:xfrm>
            <a:off x="2087235" y="7138554"/>
            <a:ext cx="2069926" cy="1076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sp>
        <p:nvSpPr>
          <p:cNvPr id="61" name="Rectangle 60"/>
          <p:cNvSpPr/>
          <p:nvPr/>
        </p:nvSpPr>
        <p:spPr>
          <a:xfrm>
            <a:off x="3224301" y="7649895"/>
            <a:ext cx="843567" cy="463480"/>
          </a:xfrm>
          <a:prstGeom prst="rect">
            <a:avLst/>
          </a:prstGeom>
          <a:solidFill>
            <a:srgbClr val="99FF6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62" name="Rectangle 61"/>
          <p:cNvSpPr/>
          <p:nvPr/>
        </p:nvSpPr>
        <p:spPr>
          <a:xfrm>
            <a:off x="2245382" y="7665403"/>
            <a:ext cx="843567" cy="438773"/>
          </a:xfrm>
          <a:prstGeom prst="rect">
            <a:avLst/>
          </a:prstGeom>
          <a:solidFill>
            <a:srgbClr val="0066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spTree>
    <p:extLst>
      <p:ext uri="{BB962C8B-B14F-4D97-AF65-F5344CB8AC3E}">
        <p14:creationId xmlns:p14="http://schemas.microsoft.com/office/powerpoint/2010/main" val="1787661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0" y="502813"/>
            <a:ext cx="9390299" cy="1261884"/>
          </a:xfrm>
          <a:prstGeom prst="rect">
            <a:avLst/>
          </a:prstGeom>
          <a:noFill/>
        </p:spPr>
        <p:txBody>
          <a:bodyPr wrap="square" rtlCol="0">
            <a:spAutoFit/>
          </a:bodyPr>
          <a:lstStyle/>
          <a:p>
            <a:r>
              <a:rPr lang="en-GB" sz="2800" b="1" dirty="0"/>
              <a:t>9 </a:t>
            </a:r>
            <a:r>
              <a:rPr lang="en-GB" sz="2800" b="1" dirty="0" smtClean="0"/>
              <a:t>- </a:t>
            </a:r>
            <a:r>
              <a:rPr lang="en-GB" sz="2800" b="1" dirty="0" err="1"/>
              <a:t>Connectivité</a:t>
            </a:r>
            <a:r>
              <a:rPr lang="en-GB" sz="2800" b="1" dirty="0"/>
              <a:t> du </a:t>
            </a:r>
            <a:r>
              <a:rPr lang="en-GB" sz="2800" b="1" dirty="0" err="1"/>
              <a:t>nuage</a:t>
            </a:r>
            <a:r>
              <a:rPr lang="en-GB" sz="2800" b="1" dirty="0"/>
              <a:t> </a:t>
            </a:r>
            <a:r>
              <a:rPr lang="en-GB" sz="2800" b="1" dirty="0" err="1"/>
              <a:t>CarParkServ</a:t>
            </a:r>
            <a:r>
              <a:rPr lang="en-GB" sz="2800" b="1" dirty="0"/>
              <a:t> </a:t>
            </a:r>
          </a:p>
          <a:p>
            <a:r>
              <a:rPr lang="fr-FR" sz="2400" dirty="0"/>
              <a:t>Le </a:t>
            </a:r>
            <a:r>
              <a:rPr lang="fr-FR" sz="2400" dirty="0" err="1"/>
              <a:t>SParkometer</a:t>
            </a:r>
            <a:r>
              <a:rPr lang="fr-FR" sz="2400" dirty="0"/>
              <a:t> se réinitialise et se connecte de manière sécurisée au service en nuage </a:t>
            </a:r>
            <a:r>
              <a:rPr lang="fr-FR" sz="2400" dirty="0" err="1"/>
              <a:t>CarParkServ</a:t>
            </a:r>
            <a:r>
              <a:rPr lang="fr-FR" sz="2400" dirty="0"/>
              <a:t> en toute confiance</a:t>
            </a:r>
          </a:p>
        </p:txBody>
      </p:sp>
      <p:sp>
        <p:nvSpPr>
          <p:cNvPr id="39" name="TextBox 38"/>
          <p:cNvSpPr txBox="1"/>
          <p:nvPr/>
        </p:nvSpPr>
        <p:spPr>
          <a:xfrm>
            <a:off x="3918247" y="2032178"/>
            <a:ext cx="527709" cy="830997"/>
          </a:xfrm>
          <a:prstGeom prst="rect">
            <a:avLst/>
          </a:prstGeom>
          <a:noFill/>
        </p:spPr>
        <p:txBody>
          <a:bodyPr wrap="none" rtlCol="0">
            <a:spAutoFit/>
          </a:bodyPr>
          <a:lstStyle/>
          <a:p>
            <a:r>
              <a:rPr lang="en-GB" sz="4800" b="1" dirty="0"/>
              <a:t>9</a:t>
            </a:r>
          </a:p>
        </p:txBody>
      </p:sp>
      <p:sp>
        <p:nvSpPr>
          <p:cNvPr id="41" name="TextBox 40"/>
          <p:cNvSpPr txBox="1"/>
          <p:nvPr/>
        </p:nvSpPr>
        <p:spPr>
          <a:xfrm>
            <a:off x="4756898" y="5896300"/>
            <a:ext cx="527709" cy="830997"/>
          </a:xfrm>
          <a:prstGeom prst="rect">
            <a:avLst/>
          </a:prstGeom>
          <a:noFill/>
        </p:spPr>
        <p:txBody>
          <a:bodyPr wrap="none" rtlCol="0">
            <a:spAutoFit/>
          </a:bodyPr>
          <a:lstStyle/>
          <a:p>
            <a:r>
              <a:rPr lang="en-GB" sz="4800" b="1" dirty="0">
                <a:solidFill>
                  <a:schemeClr val="tx1">
                    <a:lumMod val="85000"/>
                    <a:lumOff val="15000"/>
                  </a:schemeClr>
                </a:solidFill>
              </a:rPr>
              <a:t>9</a:t>
            </a:r>
          </a:p>
        </p:txBody>
      </p:sp>
      <p:sp>
        <p:nvSpPr>
          <p:cNvPr id="42" name="TextBox 41"/>
          <p:cNvSpPr txBox="1"/>
          <p:nvPr/>
        </p:nvSpPr>
        <p:spPr>
          <a:xfrm>
            <a:off x="5259120" y="6048228"/>
            <a:ext cx="5167945" cy="2154436"/>
          </a:xfrm>
          <a:prstGeom prst="rect">
            <a:avLst/>
          </a:prstGeom>
          <a:noFill/>
        </p:spPr>
        <p:txBody>
          <a:bodyPr wrap="square" rtlCol="0">
            <a:spAutoFit/>
          </a:bodyPr>
          <a:lstStyle/>
          <a:p>
            <a:r>
              <a:rPr lang="en-GB" sz="2800" b="1" dirty="0" err="1" smtClean="0"/>
              <a:t>Fournit</a:t>
            </a:r>
            <a:endParaRPr lang="en-GB" sz="2800" b="1" dirty="0" smtClean="0"/>
          </a:p>
          <a:p>
            <a:endParaRPr lang="en-GB" sz="1000" b="1" dirty="0" smtClean="0"/>
          </a:p>
          <a:p>
            <a:r>
              <a:rPr lang="fr-FR" sz="2400" dirty="0" smtClean="0"/>
              <a:t>Via DNSSEC, Certificat </a:t>
            </a:r>
            <a:r>
              <a:rPr lang="fr-FR" sz="2400" dirty="0"/>
              <a:t>d’authenticité du certificat d'appareil de l'</a:t>
            </a:r>
            <a:r>
              <a:rPr lang="fr-FR" sz="2400" dirty="0" err="1"/>
              <a:t>IdO</a:t>
            </a:r>
            <a:r>
              <a:rPr lang="fr-FR" sz="2400" dirty="0"/>
              <a:t> et du certificat de serveur de services en nuage </a:t>
            </a:r>
            <a:r>
              <a:rPr lang="fr-FR" sz="2400" dirty="0" err="1"/>
              <a:t>CarParkServ</a:t>
            </a:r>
            <a:endParaRPr lang="fr-FR" sz="2400" dirty="0"/>
          </a:p>
        </p:txBody>
      </p:sp>
      <p:sp>
        <p:nvSpPr>
          <p:cNvPr id="43" name="TextBox 42"/>
          <p:cNvSpPr txBox="1"/>
          <p:nvPr/>
        </p:nvSpPr>
        <p:spPr>
          <a:xfrm>
            <a:off x="4445956" y="1968444"/>
            <a:ext cx="6069643" cy="892552"/>
          </a:xfrm>
          <a:prstGeom prst="rect">
            <a:avLst/>
          </a:prstGeom>
          <a:noFill/>
        </p:spPr>
        <p:txBody>
          <a:bodyPr wrap="square" rtlCol="0">
            <a:spAutoFit/>
          </a:bodyPr>
          <a:lstStyle/>
          <a:p>
            <a:r>
              <a:rPr lang="en-GB" sz="2800" b="1" dirty="0" err="1" smtClean="0"/>
              <a:t>Fourni</a:t>
            </a:r>
            <a:endParaRPr lang="en-GB" sz="2800" b="1" dirty="0" smtClean="0"/>
          </a:p>
          <a:p>
            <a:r>
              <a:rPr lang="fr-FR" sz="2400" dirty="0"/>
              <a:t>Connexion TLS/DTLS fiable et sécurisée</a:t>
            </a:r>
          </a:p>
        </p:txBody>
      </p:sp>
      <p:grpSp>
        <p:nvGrpSpPr>
          <p:cNvPr id="4" name="Group 3"/>
          <p:cNvGrpSpPr/>
          <p:nvPr/>
        </p:nvGrpSpPr>
        <p:grpSpPr>
          <a:xfrm>
            <a:off x="11421193" y="2253283"/>
            <a:ext cx="2245754" cy="1903609"/>
            <a:chOff x="11476444" y="1951486"/>
            <a:chExt cx="2245754" cy="1903609"/>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2563" y="1951486"/>
              <a:ext cx="2219635" cy="1495634"/>
            </a:xfrm>
            <a:prstGeom prst="rect">
              <a:avLst/>
            </a:prstGeom>
            <a:ln>
              <a:solidFill>
                <a:srgbClr val="2ED3FF"/>
              </a:solidFill>
            </a:ln>
          </p:spPr>
        </p:pic>
        <p:sp>
          <p:nvSpPr>
            <p:cNvPr id="47" name="Rectangle 46"/>
            <p:cNvSpPr/>
            <p:nvPr/>
          </p:nvSpPr>
          <p:spPr>
            <a:xfrm>
              <a:off x="11476444" y="3447120"/>
              <a:ext cx="2224971" cy="4079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CERT </a:t>
              </a:r>
              <a:r>
                <a:rPr lang="en-GB" sz="1917" dirty="0" err="1"/>
                <a:t>serveur</a:t>
              </a:r>
              <a:endParaRPr lang="en-GB" sz="1917" dirty="0"/>
            </a:p>
          </p:txBody>
        </p:sp>
      </p:grpSp>
      <p:sp>
        <p:nvSpPr>
          <p:cNvPr id="48" name="Rounded Rectangle 47"/>
          <p:cNvSpPr/>
          <p:nvPr/>
        </p:nvSpPr>
        <p:spPr>
          <a:xfrm>
            <a:off x="11111444" y="9157587"/>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CA" sz="2876" b="1" dirty="0">
                <a:solidFill>
                  <a:srgbClr val="FFFFFF"/>
                </a:solidFill>
              </a:rPr>
              <a:t>ORM</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3" name="Rounded Rectangle 52"/>
          <p:cNvSpPr/>
          <p:nvPr/>
        </p:nvSpPr>
        <p:spPr>
          <a:xfrm>
            <a:off x="11130391" y="615503"/>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76" dirty="0"/>
              <a:t>Ville d'Ottawa</a:t>
            </a:r>
          </a:p>
        </p:txBody>
      </p:sp>
      <p:cxnSp>
        <p:nvCxnSpPr>
          <p:cNvPr id="75" name="Elbow Connector 74"/>
          <p:cNvCxnSpPr>
            <a:stCxn id="55" idx="1"/>
            <a:endCxn id="50" idx="0"/>
          </p:cNvCxnSpPr>
          <p:nvPr/>
        </p:nvCxnSpPr>
        <p:spPr>
          <a:xfrm rot="10800000" flipV="1">
            <a:off x="3095542" y="3001099"/>
            <a:ext cx="8351771" cy="669375"/>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48" idx="1"/>
            <a:endCxn id="50" idx="2"/>
          </p:cNvCxnSpPr>
          <p:nvPr/>
        </p:nvCxnSpPr>
        <p:spPr>
          <a:xfrm rot="10800000">
            <a:off x="3095542" y="9333286"/>
            <a:ext cx="8015903" cy="392984"/>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4" idx="2"/>
            <a:endCxn id="48" idx="0"/>
          </p:cNvCxnSpPr>
          <p:nvPr/>
        </p:nvCxnSpPr>
        <p:spPr>
          <a:xfrm>
            <a:off x="12534831" y="7757237"/>
            <a:ext cx="9239" cy="140035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7" idx="2"/>
            <a:endCxn id="84" idx="0"/>
          </p:cNvCxnSpPr>
          <p:nvPr/>
        </p:nvCxnSpPr>
        <p:spPr>
          <a:xfrm>
            <a:off x="12533679" y="4156892"/>
            <a:ext cx="1152" cy="128539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3" idx="2"/>
            <a:endCxn id="55" idx="0"/>
          </p:cNvCxnSpPr>
          <p:nvPr/>
        </p:nvCxnSpPr>
        <p:spPr>
          <a:xfrm>
            <a:off x="12544071" y="1492308"/>
            <a:ext cx="13059" cy="760975"/>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1"/>
          </p:cNvCxnSpPr>
          <p:nvPr/>
        </p:nvCxnSpPr>
        <p:spPr>
          <a:xfrm flipV="1">
            <a:off x="4638594" y="6626398"/>
            <a:ext cx="5741555" cy="31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0380149" y="5436333"/>
            <a:ext cx="4321851" cy="2380129"/>
            <a:chOff x="7983993" y="5360588"/>
            <a:chExt cx="4321851" cy="2380129"/>
          </a:xfrm>
        </p:grpSpPr>
        <p:grpSp>
          <p:nvGrpSpPr>
            <p:cNvPr id="35" name="Group 34"/>
            <p:cNvGrpSpPr/>
            <p:nvPr/>
          </p:nvGrpSpPr>
          <p:grpSpPr>
            <a:xfrm>
              <a:off x="7983993" y="5360588"/>
              <a:ext cx="4321851" cy="2380129"/>
              <a:chOff x="7287351" y="1122687"/>
              <a:chExt cx="3657917" cy="1920406"/>
            </a:xfrm>
          </p:grpSpPr>
          <p:pic>
            <p:nvPicPr>
              <p:cNvPr id="38" name="Picture 37"/>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0" name="Rectangle 39"/>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
        <p:nvSpPr>
          <p:cNvPr id="46" name="TextBox 45"/>
          <p:cNvSpPr txBox="1"/>
          <p:nvPr/>
        </p:nvSpPr>
        <p:spPr>
          <a:xfrm>
            <a:off x="12679417" y="4443362"/>
            <a:ext cx="1933494" cy="892552"/>
          </a:xfrm>
          <a:prstGeom prst="rect">
            <a:avLst/>
          </a:prstGeom>
          <a:noFill/>
        </p:spPr>
        <p:txBody>
          <a:bodyPr wrap="square" rtlCol="0">
            <a:spAutoFit/>
          </a:bodyPr>
          <a:lstStyle/>
          <a:p>
            <a:r>
              <a:rPr lang="en-GB" sz="2800" b="1" dirty="0" err="1" smtClean="0"/>
              <a:t>Fournit</a:t>
            </a:r>
            <a:endParaRPr lang="en-GB" sz="2800" b="1" dirty="0" smtClean="0"/>
          </a:p>
          <a:p>
            <a:r>
              <a:rPr lang="en-GB" sz="2400" dirty="0" err="1" smtClean="0"/>
              <a:t>État</a:t>
            </a:r>
            <a:endParaRPr lang="en-GB" sz="2400" dirty="0"/>
          </a:p>
        </p:txBody>
      </p:sp>
      <p:grpSp>
        <p:nvGrpSpPr>
          <p:cNvPr id="49" name="Group 48"/>
          <p:cNvGrpSpPr/>
          <p:nvPr/>
        </p:nvGrpSpPr>
        <p:grpSpPr>
          <a:xfrm>
            <a:off x="1552488" y="3670475"/>
            <a:ext cx="3086106" cy="5662811"/>
            <a:chOff x="2710867" y="3201555"/>
            <a:chExt cx="3086106" cy="5662811"/>
          </a:xfrm>
        </p:grpSpPr>
        <p:sp>
          <p:nvSpPr>
            <p:cNvPr id="50" name="Rounded Rectangle 49"/>
            <p:cNvSpPr/>
            <p:nvPr/>
          </p:nvSpPr>
          <p:spPr>
            <a:xfrm>
              <a:off x="2710867" y="32015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defRPr/>
              </a:pPr>
              <a:r>
                <a:rPr lang="en-GB" sz="2800" b="1" dirty="0" err="1">
                  <a:solidFill>
                    <a:srgbClr val="FFFFFF"/>
                  </a:solidFill>
                </a:rPr>
                <a:t>SParkometer</a:t>
              </a:r>
              <a:r>
                <a:rPr lang="en-GB" sz="2800" b="1" dirty="0">
                  <a:solidFill>
                    <a:srgbClr val="FFFFFF"/>
                  </a:solidFill>
                </a:rPr>
                <a:t> de la </a:t>
              </a:r>
              <a:r>
                <a:rPr lang="en-GB" sz="2800" b="1" dirty="0" err="1">
                  <a:solidFill>
                    <a:srgbClr val="FFFFFF"/>
                  </a:solidFill>
                </a:rPr>
                <a:t>ville</a:t>
              </a:r>
              <a:r>
                <a:rPr lang="en-GB" sz="2800" b="1" dirty="0">
                  <a:solidFill>
                    <a:srgbClr val="FFFFFF"/>
                  </a:solidFill>
                </a:rPr>
                <a:t> </a:t>
              </a:r>
              <a:r>
                <a:rPr lang="en-GB" sz="2800" b="1" dirty="0" err="1">
                  <a:solidFill>
                    <a:srgbClr val="FFFFFF"/>
                  </a:solidFill>
                </a:rPr>
                <a:t>d'Ottawa</a:t>
              </a:r>
              <a:endParaRPr lang="en-GB" sz="2800" b="1" dirty="0">
                <a:solidFill>
                  <a:srgbClr val="FFFFFF"/>
                </a:solidFill>
              </a:endParaRPr>
            </a:p>
          </p:txBody>
        </p:sp>
        <p:sp>
          <p:nvSpPr>
            <p:cNvPr id="51" name="Rounded Rectangle 50"/>
            <p:cNvSpPr/>
            <p:nvPr/>
          </p:nvSpPr>
          <p:spPr>
            <a:xfrm>
              <a:off x="3011666" y="4828103"/>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54" name="Rounded Rectangle 53"/>
            <p:cNvSpPr/>
            <p:nvPr/>
          </p:nvSpPr>
          <p:spPr>
            <a:xfrm>
              <a:off x="3011666" y="6286407"/>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CA" sz="2237" dirty="0"/>
                <a:t>Applet de sécurité de l’</a:t>
              </a:r>
              <a:r>
                <a:rPr lang="fr-CA" sz="2237" dirty="0" err="1"/>
                <a:t>IdO</a:t>
              </a:r>
              <a:endParaRPr lang="fr-CA" sz="2237" dirty="0"/>
            </a:p>
          </p:txBody>
        </p:sp>
        <p:sp>
          <p:nvSpPr>
            <p:cNvPr id="56" name="Rectangle 55"/>
            <p:cNvSpPr/>
            <p:nvPr/>
          </p:nvSpPr>
          <p:spPr>
            <a:xfrm>
              <a:off x="4364185" y="5414715"/>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7" name="Rectangle 56"/>
            <p:cNvSpPr/>
            <p:nvPr/>
          </p:nvSpPr>
          <p:spPr>
            <a:xfrm>
              <a:off x="3255339" y="5426711"/>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sp>
        <p:nvSpPr>
          <p:cNvPr id="45" name="Rectangle 44"/>
          <p:cNvSpPr/>
          <p:nvPr/>
        </p:nvSpPr>
        <p:spPr>
          <a:xfrm>
            <a:off x="2087235" y="7873070"/>
            <a:ext cx="2069926" cy="1076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CERT du client</a:t>
            </a:r>
          </a:p>
        </p:txBody>
      </p:sp>
      <p:sp>
        <p:nvSpPr>
          <p:cNvPr id="58" name="Rectangle 57"/>
          <p:cNvSpPr/>
          <p:nvPr/>
        </p:nvSpPr>
        <p:spPr>
          <a:xfrm>
            <a:off x="3224301" y="8384411"/>
            <a:ext cx="843567" cy="463480"/>
          </a:xfrm>
          <a:prstGeom prst="rect">
            <a:avLst/>
          </a:prstGeom>
          <a:solidFill>
            <a:srgbClr val="99FF6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err="1" smtClean="0">
                <a:solidFill>
                  <a:schemeClr val="tx1"/>
                </a:solidFill>
              </a:rPr>
              <a:t>Profil</a:t>
            </a:r>
            <a:endParaRPr lang="en-GB" sz="1917" dirty="0">
              <a:solidFill>
                <a:schemeClr val="tx1"/>
              </a:solidFill>
            </a:endParaRPr>
          </a:p>
        </p:txBody>
      </p:sp>
      <p:sp>
        <p:nvSpPr>
          <p:cNvPr id="61" name="Rectangle 60"/>
          <p:cNvSpPr/>
          <p:nvPr/>
        </p:nvSpPr>
        <p:spPr>
          <a:xfrm>
            <a:off x="2245382" y="8399919"/>
            <a:ext cx="843567" cy="438773"/>
          </a:xfrm>
          <a:prstGeom prst="rect">
            <a:avLst/>
          </a:prstGeom>
          <a:solidFill>
            <a:srgbClr val="0066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smtClean="0"/>
              <a:t>CERT</a:t>
            </a:r>
            <a:endParaRPr lang="en-GB" sz="1917" dirty="0"/>
          </a:p>
        </p:txBody>
      </p:sp>
    </p:spTree>
    <p:extLst>
      <p:ext uri="{BB962C8B-B14F-4D97-AF65-F5344CB8AC3E}">
        <p14:creationId xmlns:p14="http://schemas.microsoft.com/office/powerpoint/2010/main" val="1313107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5343937" y="7509137"/>
            <a:ext cx="899514" cy="1465876"/>
          </a:xfrm>
          <a:prstGeom prst="rect">
            <a:avLst/>
          </a:prstGeom>
        </p:spPr>
      </p:pic>
      <p:pic>
        <p:nvPicPr>
          <p:cNvPr id="15" name="Picture 14"/>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829214" y="7972853"/>
            <a:ext cx="899514" cy="1465876"/>
          </a:xfrm>
          <a:prstGeom prst="rect">
            <a:avLst/>
          </a:prstGeom>
        </p:spPr>
      </p:pic>
      <p:pic>
        <p:nvPicPr>
          <p:cNvPr id="14" name="Picture 13"/>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314491" y="8393181"/>
            <a:ext cx="899514" cy="1465876"/>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200006" y="7509137"/>
            <a:ext cx="899514" cy="1465876"/>
          </a:xfrm>
          <a:prstGeom prst="rect">
            <a:avLst/>
          </a:prstGeom>
        </p:spPr>
      </p:pic>
      <p:pic>
        <p:nvPicPr>
          <p:cNvPr id="11" name="Picture 10"/>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733260" y="7972853"/>
            <a:ext cx="899514" cy="1465876"/>
          </a:xfrm>
          <a:prstGeom prst="rect">
            <a:avLst/>
          </a:prstGeom>
        </p:spPr>
      </p:pic>
      <p:pic>
        <p:nvPicPr>
          <p:cNvPr id="12" name="Picture 1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266514" y="8393181"/>
            <a:ext cx="899514" cy="1465876"/>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799768" y="8683348"/>
            <a:ext cx="899514" cy="1465876"/>
          </a:xfrm>
          <a:prstGeom prst="rect">
            <a:avLst/>
          </a:prstGeom>
        </p:spPr>
      </p:pic>
      <p:cxnSp>
        <p:nvCxnSpPr>
          <p:cNvPr id="18" name="Straight Connector 17"/>
          <p:cNvCxnSpPr>
            <a:endCxn id="4" idx="2"/>
          </p:cNvCxnSpPr>
          <p:nvPr/>
        </p:nvCxnSpPr>
        <p:spPr>
          <a:xfrm flipV="1">
            <a:off x="12733260" y="6347740"/>
            <a:ext cx="1575370" cy="1204785"/>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4" idx="2"/>
          </p:cNvCxnSpPr>
          <p:nvPr/>
        </p:nvCxnSpPr>
        <p:spPr>
          <a:xfrm flipV="1">
            <a:off x="13266514" y="6347740"/>
            <a:ext cx="1042116" cy="1807723"/>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4" idx="2"/>
          </p:cNvCxnSpPr>
          <p:nvPr/>
        </p:nvCxnSpPr>
        <p:spPr>
          <a:xfrm flipV="1">
            <a:off x="13716271" y="6347740"/>
            <a:ext cx="592359" cy="2045441"/>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0"/>
            <a:endCxn id="4" idx="2"/>
          </p:cNvCxnSpPr>
          <p:nvPr/>
        </p:nvCxnSpPr>
        <p:spPr>
          <a:xfrm flipH="1" flipV="1">
            <a:off x="14308630" y="6347740"/>
            <a:ext cx="455618" cy="2045441"/>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4" idx="2"/>
          </p:cNvCxnSpPr>
          <p:nvPr/>
        </p:nvCxnSpPr>
        <p:spPr>
          <a:xfrm flipH="1" flipV="1">
            <a:off x="14308630" y="6347740"/>
            <a:ext cx="905375" cy="1625114"/>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 idx="2"/>
          </p:cNvCxnSpPr>
          <p:nvPr/>
        </p:nvCxnSpPr>
        <p:spPr>
          <a:xfrm>
            <a:off x="14308630" y="6347740"/>
            <a:ext cx="1420098" cy="1204785"/>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4" cstate="print">
            <a:extLst>
              <a:ext uri="{28A0092B-C50C-407E-A947-70E740481C1C}">
                <a14:useLocalDpi xmlns:a14="http://schemas.microsoft.com/office/drawing/2010/main" val="0"/>
              </a:ext>
            </a:extLst>
          </a:blip>
          <a:srcRect t="27471" b="37215"/>
          <a:stretch/>
        </p:blipFill>
        <p:spPr>
          <a:xfrm>
            <a:off x="11766236" y="1152556"/>
            <a:ext cx="5084786" cy="1795541"/>
          </a:xfrm>
          <a:prstGeom prst="rect">
            <a:avLst/>
          </a:prstGeom>
          <a:ln>
            <a:solidFill>
              <a:srgbClr val="1C4794"/>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3260" y="4224710"/>
            <a:ext cx="3150739" cy="2123030"/>
          </a:xfrm>
          <a:prstGeom prst="rect">
            <a:avLst/>
          </a:prstGeom>
          <a:ln>
            <a:solidFill>
              <a:srgbClr val="2ED3FF"/>
            </a:solidFill>
          </a:ln>
        </p:spPr>
      </p:pic>
      <p:cxnSp>
        <p:nvCxnSpPr>
          <p:cNvPr id="24" name="Straight Connector 23"/>
          <p:cNvCxnSpPr>
            <a:stCxn id="13" idx="0"/>
            <a:endCxn id="4" idx="2"/>
          </p:cNvCxnSpPr>
          <p:nvPr/>
        </p:nvCxnSpPr>
        <p:spPr>
          <a:xfrm flipV="1">
            <a:off x="14249525" y="6347740"/>
            <a:ext cx="59105" cy="2335608"/>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 idx="0"/>
            <a:endCxn id="49" idx="2"/>
          </p:cNvCxnSpPr>
          <p:nvPr/>
        </p:nvCxnSpPr>
        <p:spPr>
          <a:xfrm flipH="1" flipV="1">
            <a:off x="14308629" y="2948097"/>
            <a:ext cx="1" cy="1276613"/>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
            </p:custDataLst>
          </p:nvPr>
        </p:nvSpPr>
        <p:spPr>
          <a:xfrm>
            <a:off x="1245634" y="1868229"/>
            <a:ext cx="10295723" cy="6287234"/>
          </a:xfrm>
          <a:prstGeom prst="rect">
            <a:avLst/>
          </a:prstGeom>
          <a:noFill/>
        </p:spPr>
        <p:txBody>
          <a:bodyPr wrap="square" rtlCol="0">
            <a:spAutoFit/>
          </a:bodyPr>
          <a:lstStyle/>
          <a:p>
            <a:pPr algn="ctr"/>
            <a:r>
              <a:rPr lang="fr-CA" sz="5751" b="1" dirty="0"/>
              <a:t>ET VOILÀ, AVEC ZÉRO TOUCHE, LA VILLE D’OTTAWA A CHANGÉ SANS HEURTS DE FOURNISSEUR DE SERVICES EN NUAGE POUR 1 000 PARCOMÈTRES INTELLIGENTS</a:t>
            </a:r>
          </a:p>
        </p:txBody>
      </p:sp>
    </p:spTree>
    <p:extLst>
      <p:ext uri="{BB962C8B-B14F-4D97-AF65-F5344CB8AC3E}">
        <p14:creationId xmlns:p14="http://schemas.microsoft.com/office/powerpoint/2010/main" val="4081066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ABA4990D-970F-084E-958C-8DA3BED1A83D}"/>
              </a:ext>
            </a:extLst>
          </p:cNvPr>
          <p:cNvCxnSpPr/>
          <p:nvPr/>
        </p:nvCxnSpPr>
        <p:spPr>
          <a:xfrm>
            <a:off x="6468873" y="9716759"/>
            <a:ext cx="147100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81AB6B-A111-C240-9BC4-CC3A0AD32DF9}"/>
              </a:ext>
            </a:extLst>
          </p:cNvPr>
          <p:cNvCxnSpPr>
            <a:endCxn id="11" idx="1"/>
          </p:cNvCxnSpPr>
          <p:nvPr/>
        </p:nvCxnSpPr>
        <p:spPr>
          <a:xfrm>
            <a:off x="6468873" y="8884871"/>
            <a:ext cx="15191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A10D5EF-5927-6441-98A2-F0929726788E}"/>
              </a:ext>
            </a:extLst>
          </p:cNvPr>
          <p:cNvCxnSpPr>
            <a:endCxn id="6" idx="1"/>
          </p:cNvCxnSpPr>
          <p:nvPr/>
        </p:nvCxnSpPr>
        <p:spPr>
          <a:xfrm flipV="1">
            <a:off x="6468873" y="3609503"/>
            <a:ext cx="1519112" cy="9102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B4A85E0-AB0B-1C4D-988F-77A6A539E666}"/>
              </a:ext>
            </a:extLst>
          </p:cNvPr>
          <p:cNvCxnSpPr>
            <a:endCxn id="9" idx="1"/>
          </p:cNvCxnSpPr>
          <p:nvPr/>
        </p:nvCxnSpPr>
        <p:spPr>
          <a:xfrm>
            <a:off x="6476801" y="6597514"/>
            <a:ext cx="1495248" cy="43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3"/>
          <p:cNvSpPr>
            <a:spLocks noGrp="1"/>
          </p:cNvSpPr>
          <p:nvPr>
            <p:ph idx="1"/>
          </p:nvPr>
        </p:nvSpPr>
        <p:spPr>
          <a:xfrm>
            <a:off x="11889948" y="4715600"/>
            <a:ext cx="6791549" cy="2504642"/>
          </a:xfrm>
        </p:spPr>
        <p:txBody>
          <a:bodyPr>
            <a:noAutofit/>
          </a:bodyPr>
          <a:lstStyle/>
          <a:p>
            <a:r>
              <a:rPr lang="fr-FR" sz="3200" dirty="0" err="1">
                <a:ln w="0"/>
              </a:rPr>
              <a:t>eSIM</a:t>
            </a:r>
            <a:endParaRPr lang="fr-FR" sz="3200" dirty="0">
              <a:ln w="0"/>
            </a:endParaRPr>
          </a:p>
          <a:p>
            <a:r>
              <a:rPr lang="fr-FR" sz="3200" dirty="0">
                <a:ln w="0"/>
              </a:rPr>
              <a:t>Applets de sécurité de l’</a:t>
            </a:r>
            <a:r>
              <a:rPr lang="fr-FR" sz="3200" dirty="0" err="1">
                <a:ln w="0"/>
              </a:rPr>
              <a:t>IdO</a:t>
            </a:r>
            <a:r>
              <a:rPr lang="fr-FR" sz="3200" dirty="0">
                <a:ln w="0"/>
              </a:rPr>
              <a:t> </a:t>
            </a:r>
          </a:p>
          <a:p>
            <a:r>
              <a:rPr lang="fr-FR" sz="3200" dirty="0">
                <a:ln w="0"/>
              </a:rPr>
              <a:t>Clés publiques des fournisseurs de services en nuage </a:t>
            </a:r>
          </a:p>
        </p:txBody>
      </p:sp>
      <p:sp>
        <p:nvSpPr>
          <p:cNvPr id="6" name="Rounded Rectangle 5">
            <a:extLst>
              <a:ext uri="{FF2B5EF4-FFF2-40B4-BE49-F238E27FC236}">
                <a16:creationId xmlns:a16="http://schemas.microsoft.com/office/drawing/2014/main" id="{BDDB3413-74C7-0249-A62A-2E52A05B5D24}"/>
              </a:ext>
            </a:extLst>
          </p:cNvPr>
          <p:cNvSpPr/>
          <p:nvPr/>
        </p:nvSpPr>
        <p:spPr>
          <a:xfrm>
            <a:off x="7987985" y="3306617"/>
            <a:ext cx="1651438" cy="605772"/>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DNSKEY</a:t>
            </a:r>
          </a:p>
        </p:txBody>
      </p:sp>
      <p:sp>
        <p:nvSpPr>
          <p:cNvPr id="7" name="Rounded Rectangle 6">
            <a:extLst>
              <a:ext uri="{FF2B5EF4-FFF2-40B4-BE49-F238E27FC236}">
                <a16:creationId xmlns:a16="http://schemas.microsoft.com/office/drawing/2014/main" id="{ABC77305-ADD3-8D42-98C1-445215CB999F}"/>
              </a:ext>
            </a:extLst>
          </p:cNvPr>
          <p:cNvSpPr/>
          <p:nvPr/>
        </p:nvSpPr>
        <p:spPr>
          <a:xfrm>
            <a:off x="7972049" y="4785374"/>
            <a:ext cx="1622200" cy="575664"/>
          </a:xfrm>
          <a:prstGeom prst="round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bg1"/>
                </a:solidFill>
              </a:rPr>
              <a:t>DS</a:t>
            </a:r>
          </a:p>
        </p:txBody>
      </p:sp>
      <p:sp>
        <p:nvSpPr>
          <p:cNvPr id="8" name="Rounded Rectangle 7">
            <a:extLst>
              <a:ext uri="{FF2B5EF4-FFF2-40B4-BE49-F238E27FC236}">
                <a16:creationId xmlns:a16="http://schemas.microsoft.com/office/drawing/2014/main" id="{EB2A61FB-58FE-1F47-95AE-7E2C48005D92}"/>
              </a:ext>
            </a:extLst>
          </p:cNvPr>
          <p:cNvSpPr/>
          <p:nvPr/>
        </p:nvSpPr>
        <p:spPr>
          <a:xfrm>
            <a:off x="3395569" y="1981825"/>
            <a:ext cx="3175299" cy="1442789"/>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2556" dirty="0" smtClean="0">
                <a:solidFill>
                  <a:schemeClr val="bg1"/>
                </a:solidFill>
              </a:rPr>
              <a:t>Ancrage de confiance et clés à</a:t>
            </a:r>
          </a:p>
          <a:p>
            <a:pPr algn="ctr"/>
            <a:r>
              <a:rPr lang="fr-FR" sz="2556" dirty="0" smtClean="0">
                <a:solidFill>
                  <a:schemeClr val="bg1"/>
                </a:solidFill>
              </a:rPr>
              <a:t>racine publique</a:t>
            </a:r>
            <a:endParaRPr lang="fr-FR" sz="2556" dirty="0">
              <a:solidFill>
                <a:schemeClr val="bg1"/>
              </a:solidFill>
            </a:endParaRPr>
          </a:p>
        </p:txBody>
      </p:sp>
      <p:sp>
        <p:nvSpPr>
          <p:cNvPr id="9" name="Rounded Rectangle 8">
            <a:extLst>
              <a:ext uri="{FF2B5EF4-FFF2-40B4-BE49-F238E27FC236}">
                <a16:creationId xmlns:a16="http://schemas.microsoft.com/office/drawing/2014/main" id="{E56F0E0E-23F9-F64D-B015-63257DC83B69}"/>
              </a:ext>
            </a:extLst>
          </p:cNvPr>
          <p:cNvSpPr/>
          <p:nvPr/>
        </p:nvSpPr>
        <p:spPr>
          <a:xfrm>
            <a:off x="7972049" y="6298946"/>
            <a:ext cx="1651438" cy="605772"/>
          </a:xfrm>
          <a:prstGeom prst="round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bg1"/>
                </a:solidFill>
              </a:rPr>
              <a:t>DNSKEY</a:t>
            </a:r>
          </a:p>
        </p:txBody>
      </p:sp>
      <p:sp>
        <p:nvSpPr>
          <p:cNvPr id="10" name="Rounded Rectangle 9">
            <a:extLst>
              <a:ext uri="{FF2B5EF4-FFF2-40B4-BE49-F238E27FC236}">
                <a16:creationId xmlns:a16="http://schemas.microsoft.com/office/drawing/2014/main" id="{2AEB7FFD-98E6-8242-8EC1-02E28E4B5A3A}"/>
              </a:ext>
            </a:extLst>
          </p:cNvPr>
          <p:cNvSpPr/>
          <p:nvPr/>
        </p:nvSpPr>
        <p:spPr>
          <a:xfrm>
            <a:off x="7972049" y="7143485"/>
            <a:ext cx="1651438" cy="615594"/>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DS</a:t>
            </a:r>
          </a:p>
        </p:txBody>
      </p:sp>
      <p:sp>
        <p:nvSpPr>
          <p:cNvPr id="11" name="Rounded Rectangle 10">
            <a:extLst>
              <a:ext uri="{FF2B5EF4-FFF2-40B4-BE49-F238E27FC236}">
                <a16:creationId xmlns:a16="http://schemas.microsoft.com/office/drawing/2014/main" id="{EBDAD76F-11A9-8C41-B18E-35FCFAD4A310}"/>
              </a:ext>
            </a:extLst>
          </p:cNvPr>
          <p:cNvSpPr/>
          <p:nvPr/>
        </p:nvSpPr>
        <p:spPr>
          <a:xfrm>
            <a:off x="7987985" y="8581985"/>
            <a:ext cx="1651438" cy="605772"/>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DNSKEY</a:t>
            </a:r>
          </a:p>
        </p:txBody>
      </p:sp>
      <p:sp>
        <p:nvSpPr>
          <p:cNvPr id="13" name="Rectangle 12">
            <a:extLst>
              <a:ext uri="{FF2B5EF4-FFF2-40B4-BE49-F238E27FC236}">
                <a16:creationId xmlns:a16="http://schemas.microsoft.com/office/drawing/2014/main" id="{1BFFAB5C-4280-554E-AFFA-E72A31E289B7}"/>
              </a:ext>
            </a:extLst>
          </p:cNvPr>
          <p:cNvSpPr/>
          <p:nvPr/>
        </p:nvSpPr>
        <p:spPr>
          <a:xfrm>
            <a:off x="3312273" y="4009456"/>
            <a:ext cx="3175177" cy="1644343"/>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3195" b="1" dirty="0" err="1" smtClean="0">
                <a:solidFill>
                  <a:schemeClr val="tx1"/>
                </a:solidFill>
              </a:rPr>
              <a:t>Root</a:t>
            </a:r>
            <a:r>
              <a:rPr lang="fr-CA" sz="3195" b="1" dirty="0" smtClean="0">
                <a:solidFill>
                  <a:schemeClr val="tx1"/>
                </a:solidFill>
              </a:rPr>
              <a:t> Zone</a:t>
            </a:r>
            <a:endParaRPr lang="fr-CA" sz="3195" b="1" dirty="0">
              <a:solidFill>
                <a:schemeClr val="tx1"/>
              </a:solidFill>
            </a:endParaRPr>
          </a:p>
          <a:p>
            <a:pPr algn="ctr"/>
            <a:r>
              <a:rPr lang="fr-CA" sz="3195" b="1" dirty="0">
                <a:solidFill>
                  <a:schemeClr val="tx1"/>
                </a:solidFill>
              </a:rPr>
              <a:t>racine</a:t>
            </a:r>
          </a:p>
          <a:p>
            <a:pPr algn="ctr"/>
            <a:r>
              <a:rPr lang="en-CA" sz="3195" b="1" dirty="0" smtClean="0">
                <a:solidFill>
                  <a:schemeClr val="tx1"/>
                </a:solidFill>
              </a:rPr>
              <a:t>(.)</a:t>
            </a:r>
            <a:endParaRPr lang="en-CA" sz="3195" b="1" dirty="0">
              <a:solidFill>
                <a:schemeClr val="tx1"/>
              </a:solidFill>
            </a:endParaRPr>
          </a:p>
        </p:txBody>
      </p:sp>
      <p:sp>
        <p:nvSpPr>
          <p:cNvPr id="14" name="Rectangle 13">
            <a:extLst>
              <a:ext uri="{FF2B5EF4-FFF2-40B4-BE49-F238E27FC236}">
                <a16:creationId xmlns:a16="http://schemas.microsoft.com/office/drawing/2014/main" id="{2C7B4FDB-4435-B74B-B85F-CB7530AD62FF}"/>
              </a:ext>
            </a:extLst>
          </p:cNvPr>
          <p:cNvSpPr/>
          <p:nvPr/>
        </p:nvSpPr>
        <p:spPr>
          <a:xfrm>
            <a:off x="3312273" y="6238641"/>
            <a:ext cx="3175177" cy="1644343"/>
          </a:xfrm>
          <a:prstGeom prst="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195" b="1" dirty="0">
                <a:solidFill>
                  <a:schemeClr val="bg1"/>
                </a:solidFill>
              </a:rPr>
              <a:t>.</a:t>
            </a:r>
            <a:r>
              <a:rPr lang="en-CA" sz="3195" b="1" dirty="0" smtClean="0">
                <a:solidFill>
                  <a:schemeClr val="bg1"/>
                </a:solidFill>
              </a:rPr>
              <a:t>CA</a:t>
            </a:r>
            <a:endParaRPr lang="en-CA" sz="3195" b="1" dirty="0">
              <a:solidFill>
                <a:schemeClr val="bg1"/>
              </a:solidFill>
            </a:endParaRPr>
          </a:p>
        </p:txBody>
      </p:sp>
      <p:sp>
        <p:nvSpPr>
          <p:cNvPr id="15" name="Rectangle 14">
            <a:extLst>
              <a:ext uri="{FF2B5EF4-FFF2-40B4-BE49-F238E27FC236}">
                <a16:creationId xmlns:a16="http://schemas.microsoft.com/office/drawing/2014/main" id="{37AADF96-25F1-EA43-83DE-1AA6570B2DC8}"/>
              </a:ext>
            </a:extLst>
          </p:cNvPr>
          <p:cNvSpPr/>
          <p:nvPr/>
        </p:nvSpPr>
        <p:spPr>
          <a:xfrm>
            <a:off x="3312273" y="8467826"/>
            <a:ext cx="3175177" cy="1644343"/>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195" b="1" dirty="0" smtClean="0">
                <a:solidFill>
                  <a:schemeClr val="tx1"/>
                </a:solidFill>
              </a:rPr>
              <a:t>IoTRegistry.CA</a:t>
            </a:r>
            <a:endParaRPr lang="en-CA" sz="3195" b="1" dirty="0">
              <a:solidFill>
                <a:schemeClr val="tx1"/>
              </a:solidFill>
            </a:endParaRPr>
          </a:p>
        </p:txBody>
      </p:sp>
      <p:cxnSp>
        <p:nvCxnSpPr>
          <p:cNvPr id="19" name="Straight Connector 18">
            <a:extLst>
              <a:ext uri="{FF2B5EF4-FFF2-40B4-BE49-F238E27FC236}">
                <a16:creationId xmlns:a16="http://schemas.microsoft.com/office/drawing/2014/main" id="{D3D8F9C1-E1E8-4440-B692-DA578D857913}"/>
              </a:ext>
            </a:extLst>
          </p:cNvPr>
          <p:cNvCxnSpPr>
            <a:endCxn id="10" idx="1"/>
          </p:cNvCxnSpPr>
          <p:nvPr/>
        </p:nvCxnSpPr>
        <p:spPr>
          <a:xfrm>
            <a:off x="6476801" y="7451282"/>
            <a:ext cx="14952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70A0920-7DAF-2B45-A93F-90C2F996667E}"/>
              </a:ext>
            </a:extLst>
          </p:cNvPr>
          <p:cNvCxnSpPr>
            <a:endCxn id="7" idx="1"/>
          </p:cNvCxnSpPr>
          <p:nvPr/>
        </p:nvCxnSpPr>
        <p:spPr>
          <a:xfrm flipV="1">
            <a:off x="6476801" y="5073206"/>
            <a:ext cx="1495248" cy="160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B2FE7E7-4963-8346-975A-9A3F1DF8B02E}"/>
              </a:ext>
            </a:extLst>
          </p:cNvPr>
          <p:cNvCxnSpPr>
            <a:stCxn id="6" idx="1"/>
            <a:endCxn id="8" idx="3"/>
          </p:cNvCxnSpPr>
          <p:nvPr/>
        </p:nvCxnSpPr>
        <p:spPr>
          <a:xfrm flipH="1" flipV="1">
            <a:off x="6570868" y="2703220"/>
            <a:ext cx="1417117" cy="9062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A448E2-07A8-BB47-AD49-B633515AAECA}"/>
              </a:ext>
            </a:extLst>
          </p:cNvPr>
          <p:cNvCxnSpPr>
            <a:stCxn id="10" idx="2"/>
            <a:endCxn id="11" idx="0"/>
          </p:cNvCxnSpPr>
          <p:nvPr/>
        </p:nvCxnSpPr>
        <p:spPr>
          <a:xfrm>
            <a:off x="8797768" y="7759079"/>
            <a:ext cx="15936" cy="822906"/>
          </a:xfrm>
          <a:prstGeom prst="line">
            <a:avLst/>
          </a:prstGeom>
          <a:ln w="28575">
            <a:solidFill>
              <a:schemeClr val="tx1"/>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66D3A02-952D-5D41-A17B-1C2C7D60628D}"/>
              </a:ext>
            </a:extLst>
          </p:cNvPr>
          <p:cNvCxnSpPr>
            <a:stCxn id="7" idx="2"/>
            <a:endCxn id="9" idx="0"/>
          </p:cNvCxnSpPr>
          <p:nvPr/>
        </p:nvCxnSpPr>
        <p:spPr>
          <a:xfrm>
            <a:off x="8783149" y="5361038"/>
            <a:ext cx="14619" cy="937908"/>
          </a:xfrm>
          <a:prstGeom prst="line">
            <a:avLst/>
          </a:prstGeom>
          <a:ln w="28575">
            <a:solidFill>
              <a:schemeClr val="tx1"/>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5511974E-EDF3-7649-BDB0-BD4FCA7350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8339" y="4094605"/>
            <a:ext cx="1501346" cy="1241991"/>
          </a:xfrm>
          <a:prstGeom prst="rect">
            <a:avLst/>
          </a:prstGeom>
        </p:spPr>
      </p:pic>
      <p:pic>
        <p:nvPicPr>
          <p:cNvPr id="26" name="Picture 25">
            <a:extLst>
              <a:ext uri="{FF2B5EF4-FFF2-40B4-BE49-F238E27FC236}">
                <a16:creationId xmlns:a16="http://schemas.microsoft.com/office/drawing/2014/main" id="{37756D69-77A3-0948-9403-CC613C9C1EF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52972" y="9413446"/>
            <a:ext cx="564661" cy="777583"/>
          </a:xfrm>
          <a:prstGeom prst="rect">
            <a:avLst/>
          </a:prstGeom>
        </p:spPr>
      </p:pic>
      <p:sp>
        <p:nvSpPr>
          <p:cNvPr id="27" name="TextBox 26">
            <a:extLst>
              <a:ext uri="{FF2B5EF4-FFF2-40B4-BE49-F238E27FC236}">
                <a16:creationId xmlns:a16="http://schemas.microsoft.com/office/drawing/2014/main" id="{C83FD1B9-16AB-3649-8F1D-BC53B59801A2}"/>
              </a:ext>
            </a:extLst>
          </p:cNvPr>
          <p:cNvSpPr txBox="1"/>
          <p:nvPr/>
        </p:nvSpPr>
        <p:spPr>
          <a:xfrm>
            <a:off x="10663845" y="9439232"/>
            <a:ext cx="1225015" cy="682366"/>
          </a:xfrm>
          <a:prstGeom prst="rect">
            <a:avLst/>
          </a:prstGeom>
          <a:noFill/>
        </p:spPr>
        <p:txBody>
          <a:bodyPr wrap="none" rtlCol="0">
            <a:spAutoFit/>
          </a:bodyPr>
          <a:lstStyle/>
          <a:p>
            <a:r>
              <a:rPr lang="en-CA" sz="3834" dirty="0"/>
              <a:t>DNS</a:t>
            </a:r>
          </a:p>
        </p:txBody>
      </p:sp>
      <p:pic>
        <p:nvPicPr>
          <p:cNvPr id="28" name="Picture 2" descr="Canadian Internet Registration Authority (CIRA)"/>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3192" y="6823988"/>
            <a:ext cx="2071640" cy="5780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anadian Internet Registration Authority (CIRA)"/>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3192" y="9000957"/>
            <a:ext cx="2071640" cy="578081"/>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a:extLst>
              <a:ext uri="{FF2B5EF4-FFF2-40B4-BE49-F238E27FC236}">
                <a16:creationId xmlns:a16="http://schemas.microsoft.com/office/drawing/2014/main" id="{EBDAD76F-11A9-8C41-B18E-35FCFAD4A310}"/>
              </a:ext>
            </a:extLst>
          </p:cNvPr>
          <p:cNvSpPr/>
          <p:nvPr/>
        </p:nvSpPr>
        <p:spPr>
          <a:xfrm>
            <a:off x="7827798" y="9360795"/>
            <a:ext cx="2214484" cy="1022709"/>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CA" sz="2556" dirty="0">
              <a:solidFill>
                <a:schemeClr val="tx1"/>
              </a:solidFill>
            </a:endParaRPr>
          </a:p>
        </p:txBody>
      </p:sp>
      <p:pic>
        <p:nvPicPr>
          <p:cNvPr id="39" name="Picture 38"/>
          <p:cNvPicPr>
            <a:picLocks noChangeAspect="1"/>
          </p:cNvPicPr>
          <p:nvPr/>
        </p:nvPicPr>
        <p:blipFill>
          <a:blip r:embed="rId6"/>
          <a:stretch>
            <a:fillRect/>
          </a:stretch>
        </p:blipFill>
        <p:spPr>
          <a:xfrm>
            <a:off x="1168160" y="2395032"/>
            <a:ext cx="1821705" cy="802357"/>
          </a:xfrm>
          <a:prstGeom prst="rect">
            <a:avLst/>
          </a:prstGeom>
        </p:spPr>
      </p:pic>
      <p:pic>
        <p:nvPicPr>
          <p:cNvPr id="3" name="Picture 2"/>
          <p:cNvPicPr>
            <a:picLocks noChangeAspect="1"/>
          </p:cNvPicPr>
          <p:nvPr/>
        </p:nvPicPr>
        <p:blipFill>
          <a:blip r:embed="rId7">
            <a:clrChange>
              <a:clrFrom>
                <a:srgbClr val="FFFFFF"/>
              </a:clrFrom>
              <a:clrTo>
                <a:srgbClr val="FFFFFF">
                  <a:alpha val="0"/>
                </a:srgbClr>
              </a:clrTo>
            </a:clrChange>
          </a:blip>
          <a:stretch>
            <a:fillRect/>
          </a:stretch>
        </p:blipFill>
        <p:spPr>
          <a:xfrm>
            <a:off x="12667321" y="8770086"/>
            <a:ext cx="3756403" cy="1759993"/>
          </a:xfrm>
          <a:prstGeom prst="rect">
            <a:avLst/>
          </a:prstGeom>
          <a:solidFill>
            <a:srgbClr val="FFD965"/>
          </a:solidFill>
        </p:spPr>
      </p:pic>
      <p:pic>
        <p:nvPicPr>
          <p:cNvPr id="4" name="Picture 3"/>
          <p:cNvPicPr>
            <a:picLocks noChangeAspect="1"/>
          </p:cNvPicPr>
          <p:nvPr/>
        </p:nvPicPr>
        <p:blipFill>
          <a:blip r:embed="rId8"/>
          <a:stretch>
            <a:fillRect/>
          </a:stretch>
        </p:blipFill>
        <p:spPr>
          <a:xfrm>
            <a:off x="644786" y="9780415"/>
            <a:ext cx="1764010" cy="710885"/>
          </a:xfrm>
          <a:prstGeom prst="rect">
            <a:avLst/>
          </a:prstGeom>
        </p:spPr>
      </p:pic>
      <p:sp>
        <p:nvSpPr>
          <p:cNvPr id="40" name="Rectangle 39"/>
          <p:cNvSpPr/>
          <p:nvPr/>
        </p:nvSpPr>
        <p:spPr>
          <a:xfrm>
            <a:off x="3459668" y="694869"/>
            <a:ext cx="13771387" cy="769441"/>
          </a:xfrm>
          <a:prstGeom prst="rect">
            <a:avLst/>
          </a:prstGeom>
          <a:effectLst/>
        </p:spPr>
        <p:txBody>
          <a:bodyPr wrap="square">
            <a:spAutoFit/>
          </a:bodyPr>
          <a:lstStyle/>
          <a:p>
            <a:pPr algn="ctr"/>
            <a:r>
              <a:rPr lang="fr-FR" sz="4400" b="1" dirty="0">
                <a:ln w="0"/>
                <a:solidFill>
                  <a:schemeClr val="accent5">
                    <a:lumMod val="75000"/>
                  </a:schemeClr>
                </a:solidFill>
              </a:rPr>
              <a:t>Une nouvelle racine de </a:t>
            </a:r>
            <a:r>
              <a:rPr lang="fr-FR" sz="4400" b="1" dirty="0" smtClean="0">
                <a:ln w="0"/>
                <a:solidFill>
                  <a:schemeClr val="accent5">
                    <a:lumMod val="75000"/>
                  </a:schemeClr>
                </a:solidFill>
              </a:rPr>
              <a:t>confiance - DNSSEC</a:t>
            </a:r>
            <a:endParaRPr lang="fr-FR" sz="4400" b="1" dirty="0">
              <a:ln w="0"/>
              <a:solidFill>
                <a:schemeClr val="accent5">
                  <a:lumMod val="75000"/>
                </a:schemeClr>
              </a:solidFill>
            </a:endParaRPr>
          </a:p>
        </p:txBody>
      </p:sp>
      <p:sp>
        <p:nvSpPr>
          <p:cNvPr id="121" name="Content Placeholder 3"/>
          <p:cNvSpPr txBox="1">
            <a:spLocks/>
          </p:cNvSpPr>
          <p:nvPr/>
        </p:nvSpPr>
        <p:spPr>
          <a:xfrm>
            <a:off x="11056539" y="3424614"/>
            <a:ext cx="8004003" cy="1171794"/>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fr-FR" sz="3200" b="1" dirty="0">
                <a:ln w="0"/>
                <a:solidFill>
                  <a:schemeClr val="accent5">
                    <a:lumMod val="75000"/>
                  </a:schemeClr>
                </a:solidFill>
              </a:rPr>
              <a:t>Miser sur le DNS et le DNSSEC publics </a:t>
            </a:r>
          </a:p>
          <a:p>
            <a:pPr marL="0" indent="0">
              <a:buNone/>
            </a:pPr>
            <a:r>
              <a:rPr lang="fr-FR" sz="3200" b="1" dirty="0">
                <a:ln w="0"/>
                <a:solidFill>
                  <a:schemeClr val="accent5">
                    <a:lumMod val="75000"/>
                  </a:schemeClr>
                </a:solidFill>
              </a:rPr>
              <a:t>pour valider l’authenticité de </a:t>
            </a:r>
            <a:endParaRPr lang="en-CA" sz="3200" b="1" dirty="0">
              <a:ln w="0"/>
              <a:solidFill>
                <a:schemeClr val="accent5">
                  <a:lumMod val="75000"/>
                </a:schemeClr>
              </a:solidFill>
            </a:endParaRPr>
          </a:p>
        </p:txBody>
      </p:sp>
      <p:sp>
        <p:nvSpPr>
          <p:cNvPr id="37" name="TextBox 36"/>
          <p:cNvSpPr txBox="1"/>
          <p:nvPr/>
        </p:nvSpPr>
        <p:spPr>
          <a:xfrm>
            <a:off x="8473178" y="9973003"/>
            <a:ext cx="897826" cy="342271"/>
          </a:xfrm>
          <a:prstGeom prst="rect">
            <a:avLst/>
          </a:prstGeom>
          <a:noFill/>
        </p:spPr>
        <p:txBody>
          <a:bodyPr wrap="none" rtlCol="0">
            <a:spAutoFit/>
          </a:bodyPr>
          <a:lstStyle/>
          <a:p>
            <a:r>
              <a:rPr lang="fr-CA" sz="2000" b="1" dirty="0">
                <a:solidFill>
                  <a:schemeClr val="tx1">
                    <a:lumMod val="85000"/>
                    <a:lumOff val="15000"/>
                  </a:schemeClr>
                </a:solidFill>
              </a:rPr>
              <a:t>signé</a:t>
            </a:r>
          </a:p>
        </p:txBody>
      </p:sp>
      <p:sp>
        <p:nvSpPr>
          <p:cNvPr id="38" name="Rounded Rectangle 37">
            <a:extLst>
              <a:ext uri="{FF2B5EF4-FFF2-40B4-BE49-F238E27FC236}">
                <a16:creationId xmlns:a16="http://schemas.microsoft.com/office/drawing/2014/main" id="{9421BED2-2EBF-1B45-A7C2-56F04E33CE2C}"/>
              </a:ext>
            </a:extLst>
          </p:cNvPr>
          <p:cNvSpPr/>
          <p:nvPr/>
        </p:nvSpPr>
        <p:spPr>
          <a:xfrm>
            <a:off x="7939873" y="9413447"/>
            <a:ext cx="2037865" cy="606625"/>
          </a:xfrm>
          <a:prstGeom prst="roundRect">
            <a:avLst/>
          </a:prstGeom>
          <a:solidFill>
            <a:srgbClr val="FFD96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CA" sz="2000" dirty="0" smtClean="0">
                <a:solidFill>
                  <a:schemeClr val="tx1"/>
                </a:solidFill>
              </a:rPr>
              <a:t>Clé publique</a:t>
            </a:r>
          </a:p>
          <a:p>
            <a:pPr algn="ctr"/>
            <a:r>
              <a:rPr lang="fr-CA" sz="2000" dirty="0">
                <a:solidFill>
                  <a:schemeClr val="tx1"/>
                </a:solidFill>
              </a:rPr>
              <a:t>eSIM de </a:t>
            </a:r>
            <a:r>
              <a:rPr lang="fr-CA" sz="2000" dirty="0" smtClean="0">
                <a:solidFill>
                  <a:schemeClr val="tx1"/>
                </a:solidFill>
              </a:rPr>
              <a:t>l’</a:t>
            </a:r>
            <a:r>
              <a:rPr lang="fr-CA" sz="2000" dirty="0" err="1" smtClean="0">
                <a:solidFill>
                  <a:schemeClr val="tx1"/>
                </a:solidFill>
              </a:rPr>
              <a:t>IdO</a:t>
            </a:r>
            <a:endParaRPr lang="fr-CA" sz="2000" dirty="0">
              <a:solidFill>
                <a:schemeClr val="tx1"/>
              </a:solidFill>
            </a:endParaRPr>
          </a:p>
        </p:txBody>
      </p:sp>
      <p:pic>
        <p:nvPicPr>
          <p:cNvPr id="35" name="Picture 34">
            <a:extLst>
              <a:ext uri="{FF2B5EF4-FFF2-40B4-BE49-F238E27FC236}">
                <a16:creationId xmlns:a16="http://schemas.microsoft.com/office/drawing/2014/main" id="{37756D69-77A3-0948-9403-CC613C9C1EF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979888" y="9386089"/>
            <a:ext cx="564661" cy="777583"/>
          </a:xfrm>
          <a:prstGeom prst="rect">
            <a:avLst/>
          </a:prstGeom>
        </p:spPr>
      </p:pic>
    </p:spTree>
    <p:extLst>
      <p:ext uri="{BB962C8B-B14F-4D97-AF65-F5344CB8AC3E}">
        <p14:creationId xmlns:p14="http://schemas.microsoft.com/office/powerpoint/2010/main" val="2698442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676" y="1485925"/>
            <a:ext cx="11901304" cy="769441"/>
          </a:xfrm>
          <a:prstGeom prst="rect">
            <a:avLst/>
          </a:prstGeom>
        </p:spPr>
        <p:txBody>
          <a:bodyPr wrap="square">
            <a:spAutoFit/>
          </a:bodyPr>
          <a:lstStyle/>
          <a:p>
            <a:r>
              <a:rPr lang="fr-CA" sz="4400" b="1" dirty="0">
                <a:ln w="0"/>
                <a:solidFill>
                  <a:schemeClr val="accent5">
                    <a:lumMod val="75000"/>
                  </a:schemeClr>
                </a:solidFill>
              </a:rPr>
              <a:t>Progrès réalisés et prochaines étapes</a:t>
            </a:r>
          </a:p>
        </p:txBody>
      </p:sp>
      <p:sp>
        <p:nvSpPr>
          <p:cNvPr id="3" name="Content Placeholder 3"/>
          <p:cNvSpPr txBox="1">
            <a:spLocks/>
          </p:cNvSpPr>
          <p:nvPr/>
        </p:nvSpPr>
        <p:spPr>
          <a:xfrm>
            <a:off x="2000676" y="3630717"/>
            <a:ext cx="13931581" cy="5683764"/>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fr-FR" sz="3200" dirty="0">
                <a:ln w="0"/>
                <a:solidFill>
                  <a:schemeClr val="accent5">
                    <a:lumMod val="75000"/>
                  </a:schemeClr>
                </a:solidFill>
              </a:rPr>
              <a:t>Partenariat avec </a:t>
            </a:r>
            <a:r>
              <a:rPr lang="fr-FR" sz="3200" dirty="0" err="1">
                <a:ln w="0"/>
                <a:solidFill>
                  <a:schemeClr val="accent5">
                    <a:lumMod val="75000"/>
                  </a:schemeClr>
                </a:solidFill>
              </a:rPr>
              <a:t>Telus</a:t>
            </a:r>
            <a:r>
              <a:rPr lang="fr-FR" sz="3200" dirty="0">
                <a:ln w="0"/>
                <a:solidFill>
                  <a:schemeClr val="accent5">
                    <a:lumMod val="75000"/>
                  </a:schemeClr>
                </a:solidFill>
              </a:rPr>
              <a:t> et </a:t>
            </a:r>
            <a:r>
              <a:rPr lang="fr-FR" sz="3200" dirty="0" err="1">
                <a:ln w="0"/>
                <a:solidFill>
                  <a:schemeClr val="accent5">
                    <a:lumMod val="75000"/>
                  </a:schemeClr>
                </a:solidFill>
              </a:rPr>
              <a:t>Solace</a:t>
            </a:r>
            <a:r>
              <a:rPr lang="fr-FR" sz="3200" dirty="0">
                <a:ln w="0"/>
                <a:solidFill>
                  <a:schemeClr val="accent5">
                    <a:lumMod val="75000"/>
                  </a:schemeClr>
                </a:solidFill>
              </a:rPr>
              <a:t> au cours de la première phase de L-</a:t>
            </a:r>
            <a:r>
              <a:rPr lang="fr-FR" sz="3200" dirty="0" err="1">
                <a:ln w="0"/>
                <a:solidFill>
                  <a:schemeClr val="accent5">
                    <a:lumMod val="75000"/>
                  </a:schemeClr>
                </a:solidFill>
              </a:rPr>
              <a:t>Spark</a:t>
            </a:r>
            <a:endParaRPr lang="fr-FR" sz="3200" dirty="0">
              <a:ln w="0"/>
              <a:solidFill>
                <a:schemeClr val="accent5">
                  <a:lumMod val="75000"/>
                </a:schemeClr>
              </a:solidFill>
            </a:endParaRPr>
          </a:p>
          <a:p>
            <a:r>
              <a:rPr lang="fr-FR" sz="3200" dirty="0">
                <a:ln w="0"/>
                <a:solidFill>
                  <a:schemeClr val="accent5">
                    <a:lumMod val="75000"/>
                  </a:schemeClr>
                </a:solidFill>
              </a:rPr>
              <a:t>Élaboration au moyen d’une trousse de développement de l’</a:t>
            </a:r>
            <a:r>
              <a:rPr lang="fr-FR" sz="3200" dirty="0" err="1">
                <a:ln w="0"/>
                <a:solidFill>
                  <a:schemeClr val="accent5">
                    <a:lumMod val="75000"/>
                  </a:schemeClr>
                </a:solidFill>
              </a:rPr>
              <a:t>IdO</a:t>
            </a:r>
            <a:r>
              <a:rPr lang="fr-FR" sz="3200" dirty="0">
                <a:ln w="0"/>
                <a:solidFill>
                  <a:schemeClr val="accent5">
                    <a:lumMod val="75000"/>
                  </a:schemeClr>
                </a:solidFill>
              </a:rPr>
              <a:t> avec </a:t>
            </a:r>
            <a:r>
              <a:rPr lang="fr-FR" sz="3200" dirty="0" err="1">
                <a:ln w="0"/>
                <a:solidFill>
                  <a:schemeClr val="accent5">
                    <a:lumMod val="75000"/>
                  </a:schemeClr>
                </a:solidFill>
              </a:rPr>
              <a:t>Raspberry</a:t>
            </a:r>
            <a:r>
              <a:rPr lang="fr-FR" sz="3200" dirty="0">
                <a:ln w="0"/>
                <a:solidFill>
                  <a:schemeClr val="accent5">
                    <a:lumMod val="75000"/>
                  </a:schemeClr>
                </a:solidFill>
              </a:rPr>
              <a:t> Pi, la couche d'application </a:t>
            </a:r>
            <a:r>
              <a:rPr lang="fr-FR" sz="3200" dirty="0" err="1">
                <a:ln w="0"/>
                <a:solidFill>
                  <a:schemeClr val="accent5">
                    <a:lumMod val="75000"/>
                  </a:schemeClr>
                </a:solidFill>
              </a:rPr>
              <a:t>Solace</a:t>
            </a:r>
            <a:r>
              <a:rPr lang="fr-FR" sz="3200" dirty="0">
                <a:ln w="0"/>
                <a:solidFill>
                  <a:schemeClr val="accent5">
                    <a:lumMod val="75000"/>
                  </a:schemeClr>
                </a:solidFill>
              </a:rPr>
              <a:t>, le module BG66 de </a:t>
            </a:r>
            <a:r>
              <a:rPr lang="fr-FR" sz="3200" dirty="0" err="1">
                <a:ln w="0"/>
                <a:solidFill>
                  <a:schemeClr val="accent5">
                    <a:lumMod val="75000"/>
                  </a:schemeClr>
                </a:solidFill>
              </a:rPr>
              <a:t>Telus</a:t>
            </a:r>
            <a:r>
              <a:rPr lang="fr-FR" sz="3200" dirty="0">
                <a:ln w="0"/>
                <a:solidFill>
                  <a:schemeClr val="accent5">
                    <a:lumMod val="75000"/>
                  </a:schemeClr>
                </a:solidFill>
              </a:rPr>
              <a:t> et </a:t>
            </a:r>
            <a:r>
              <a:rPr lang="fr-FR" sz="3200" dirty="0" err="1">
                <a:ln w="0"/>
                <a:solidFill>
                  <a:schemeClr val="accent5">
                    <a:lumMod val="75000"/>
                  </a:schemeClr>
                </a:solidFill>
              </a:rPr>
              <a:t>eSIM</a:t>
            </a:r>
            <a:endParaRPr lang="fr-FR" sz="3200" dirty="0">
              <a:ln w="0"/>
              <a:solidFill>
                <a:schemeClr val="accent5">
                  <a:lumMod val="75000"/>
                </a:schemeClr>
              </a:solidFill>
            </a:endParaRPr>
          </a:p>
          <a:p>
            <a:r>
              <a:rPr lang="fr-FR" sz="3200" dirty="0">
                <a:ln w="0"/>
                <a:solidFill>
                  <a:schemeClr val="accent5">
                    <a:lumMod val="75000"/>
                  </a:schemeClr>
                </a:solidFill>
              </a:rPr>
              <a:t>L’ACEI a procédé à la mise en œuvre de GSMA 04</a:t>
            </a:r>
          </a:p>
          <a:p>
            <a:r>
              <a:rPr lang="fr-FR" sz="3200" dirty="0">
                <a:ln w="0"/>
                <a:solidFill>
                  <a:schemeClr val="accent5">
                    <a:lumMod val="75000"/>
                  </a:schemeClr>
                </a:solidFill>
              </a:rPr>
              <a:t>L’ACEI doit contribuer à l'élaboration de la norme SAFE de l’</a:t>
            </a:r>
            <a:r>
              <a:rPr lang="fr-FR" sz="3200" dirty="0" err="1">
                <a:ln w="0"/>
                <a:solidFill>
                  <a:schemeClr val="accent5">
                    <a:lumMod val="75000"/>
                  </a:schemeClr>
                </a:solidFill>
              </a:rPr>
              <a:t>IdO</a:t>
            </a:r>
            <a:endParaRPr lang="fr-FR" sz="3200" dirty="0">
              <a:ln w="0"/>
              <a:solidFill>
                <a:schemeClr val="accent5">
                  <a:lumMod val="75000"/>
                </a:schemeClr>
              </a:solidFill>
            </a:endParaRPr>
          </a:p>
          <a:p>
            <a:r>
              <a:rPr lang="fr-FR" sz="3200" dirty="0">
                <a:ln w="0"/>
                <a:solidFill>
                  <a:schemeClr val="accent5">
                    <a:lumMod val="75000"/>
                  </a:schemeClr>
                </a:solidFill>
              </a:rPr>
              <a:t>À l’automne 2020, elle participera au projet d’accélérateur L-</a:t>
            </a:r>
            <a:r>
              <a:rPr lang="fr-FR" sz="3200" dirty="0" err="1">
                <a:ln w="0"/>
                <a:solidFill>
                  <a:schemeClr val="accent5">
                    <a:lumMod val="75000"/>
                  </a:schemeClr>
                </a:solidFill>
              </a:rPr>
              <a:t>Spark</a:t>
            </a:r>
            <a:r>
              <a:rPr lang="fr-FR" sz="3200" dirty="0">
                <a:ln w="0"/>
                <a:solidFill>
                  <a:schemeClr val="accent5">
                    <a:lumMod val="75000"/>
                  </a:schemeClr>
                </a:solidFill>
              </a:rPr>
              <a:t> </a:t>
            </a:r>
            <a:r>
              <a:rPr lang="fr-FR" sz="3200" dirty="0" err="1" smtClean="0">
                <a:ln w="0"/>
                <a:solidFill>
                  <a:schemeClr val="accent5">
                    <a:lumMod val="75000"/>
                  </a:schemeClr>
                </a:solidFill>
              </a:rPr>
              <a:t>Medtech</a:t>
            </a:r>
            <a:endParaRPr lang="fr-FR" sz="3200" dirty="0">
              <a:ln w="0"/>
              <a:solidFill>
                <a:schemeClr val="accent5">
                  <a:lumMod val="75000"/>
                </a:schemeClr>
              </a:solidFill>
            </a:endParaRPr>
          </a:p>
        </p:txBody>
      </p:sp>
    </p:spTree>
    <p:extLst>
      <p:ext uri="{BB962C8B-B14F-4D97-AF65-F5344CB8AC3E}">
        <p14:creationId xmlns:p14="http://schemas.microsoft.com/office/powerpoint/2010/main" val="387383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7736713" y="6026046"/>
            <a:ext cx="11569626" cy="4849696"/>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en-US" sz="3200" b="1" dirty="0" err="1" smtClean="0">
                <a:ln w="0"/>
                <a:solidFill>
                  <a:schemeClr val="accent5">
                    <a:lumMod val="75000"/>
                  </a:schemeClr>
                </a:solidFill>
              </a:rPr>
              <a:t>eSIM</a:t>
            </a:r>
            <a:r>
              <a:rPr lang="en-US" sz="3200" b="1" dirty="0" smtClean="0">
                <a:ln w="0"/>
                <a:solidFill>
                  <a:schemeClr val="accent5">
                    <a:lumMod val="75000"/>
                  </a:schemeClr>
                </a:solidFill>
              </a:rPr>
              <a:t> </a:t>
            </a:r>
          </a:p>
          <a:p>
            <a:r>
              <a:rPr lang="fr-FR" sz="2400" dirty="0">
                <a:ln w="0"/>
                <a:solidFill>
                  <a:schemeClr val="accent5">
                    <a:lumMod val="75000"/>
                  </a:schemeClr>
                </a:solidFill>
              </a:rPr>
              <a:t>Permet de déployer les justificatifs d'identité de manière sécuritaire en ondes, c'est-à-dire lors de la fourniture à distance (numérique)</a:t>
            </a:r>
          </a:p>
          <a:p>
            <a:r>
              <a:rPr lang="fr-FR" sz="2400" dirty="0">
                <a:ln w="0"/>
                <a:solidFill>
                  <a:schemeClr val="accent5">
                    <a:lumMod val="75000"/>
                  </a:schemeClr>
                </a:solidFill>
              </a:rPr>
              <a:t>Ne peut se perdre et il n’est pas nécessaire de se rendre en magasin</a:t>
            </a:r>
          </a:p>
          <a:p>
            <a:r>
              <a:rPr lang="fr-FR" sz="2400" dirty="0">
                <a:ln w="0"/>
                <a:solidFill>
                  <a:schemeClr val="accent5">
                    <a:lumMod val="75000"/>
                  </a:schemeClr>
                </a:solidFill>
              </a:rPr>
              <a:t>Économie d’espace, puisqu’il est intégré à l'appareil</a:t>
            </a:r>
          </a:p>
          <a:p>
            <a:r>
              <a:rPr lang="fr-FR" sz="2400" dirty="0">
                <a:ln w="0"/>
                <a:solidFill>
                  <a:schemeClr val="accent5">
                    <a:lumMod val="75000"/>
                  </a:schemeClr>
                </a:solidFill>
              </a:rPr>
              <a:t>Diminution du nombre de bris mécaniques</a:t>
            </a:r>
          </a:p>
          <a:p>
            <a:r>
              <a:rPr lang="fr-FR" sz="2400" dirty="0">
                <a:ln w="0"/>
                <a:solidFill>
                  <a:schemeClr val="accent5">
                    <a:lumMod val="75000"/>
                  </a:schemeClr>
                </a:solidFill>
              </a:rPr>
              <a:t>Possibilité de changer de fournisseur à distance</a:t>
            </a:r>
          </a:p>
          <a:p>
            <a:r>
              <a:rPr lang="fr-FR" sz="2400" dirty="0">
                <a:ln w="0"/>
                <a:solidFill>
                  <a:schemeClr val="accent5">
                    <a:lumMod val="75000"/>
                  </a:schemeClr>
                </a:solidFill>
              </a:rPr>
              <a:t>Plusieurs profils sur un même appareil</a:t>
            </a:r>
          </a:p>
        </p:txBody>
      </p:sp>
      <p:sp>
        <p:nvSpPr>
          <p:cNvPr id="6" name="Content Placeholder 3"/>
          <p:cNvSpPr txBox="1">
            <a:spLocks/>
          </p:cNvSpPr>
          <p:nvPr/>
        </p:nvSpPr>
        <p:spPr>
          <a:xfrm>
            <a:off x="7736713" y="1993692"/>
            <a:ext cx="11569626" cy="3635904"/>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en-US" sz="3200" b="1" dirty="0" smtClean="0">
                <a:ln w="0"/>
                <a:solidFill>
                  <a:schemeClr val="accent5">
                    <a:lumMod val="75000"/>
                  </a:schemeClr>
                </a:solidFill>
              </a:rPr>
              <a:t>SIM </a:t>
            </a:r>
          </a:p>
          <a:p>
            <a:r>
              <a:rPr lang="fr-FR" sz="2400" dirty="0">
                <a:ln w="0"/>
                <a:solidFill>
                  <a:schemeClr val="accent5">
                    <a:lumMod val="75000"/>
                  </a:schemeClr>
                </a:solidFill>
              </a:rPr>
              <a:t>Disposent d’un ensemble de justificatifs d’identité enregistrés dans un format numérique</a:t>
            </a:r>
          </a:p>
          <a:p>
            <a:r>
              <a:rPr lang="fr-FR" sz="2400" dirty="0">
                <a:ln w="0"/>
                <a:solidFill>
                  <a:schemeClr val="accent5">
                    <a:lumMod val="75000"/>
                  </a:schemeClr>
                </a:solidFill>
              </a:rPr>
              <a:t>Doivent être installés et activés en magasin</a:t>
            </a:r>
          </a:p>
          <a:p>
            <a:r>
              <a:rPr lang="fr-FR" sz="2400" dirty="0">
                <a:ln w="0"/>
                <a:solidFill>
                  <a:schemeClr val="accent5">
                    <a:lumMod val="75000"/>
                  </a:schemeClr>
                </a:solidFill>
              </a:rPr>
              <a:t>Faciles à briser/détacher</a:t>
            </a:r>
          </a:p>
          <a:p>
            <a:r>
              <a:rPr lang="fr-FR" sz="2400" dirty="0">
                <a:ln w="0"/>
                <a:solidFill>
                  <a:schemeClr val="accent5">
                    <a:lumMod val="75000"/>
                  </a:schemeClr>
                </a:solidFill>
              </a:rPr>
              <a:t>Espace nécessaire pour l'installation physique</a:t>
            </a:r>
          </a:p>
          <a:p>
            <a:r>
              <a:rPr lang="fr-FR" sz="2400" dirty="0">
                <a:ln w="0"/>
                <a:solidFill>
                  <a:schemeClr val="accent5">
                    <a:lumMod val="75000"/>
                  </a:schemeClr>
                </a:solidFill>
              </a:rPr>
              <a:t>Les cartes SIM doivent être remplacées lorsqu’on change de fournisseur</a:t>
            </a:r>
          </a:p>
        </p:txBody>
      </p:sp>
      <p:pic>
        <p:nvPicPr>
          <p:cNvPr id="7" name="Picture 6"/>
          <p:cNvPicPr>
            <a:picLocks noChangeAspect="1"/>
          </p:cNvPicPr>
          <p:nvPr/>
        </p:nvPicPr>
        <p:blipFill>
          <a:blip r:embed="rId3"/>
          <a:stretch>
            <a:fillRect/>
          </a:stretch>
        </p:blipFill>
        <p:spPr>
          <a:xfrm>
            <a:off x="274844" y="3915725"/>
            <a:ext cx="7182559" cy="3427742"/>
          </a:xfrm>
          <a:prstGeom prst="rect">
            <a:avLst/>
          </a:prstGeom>
        </p:spPr>
      </p:pic>
      <p:sp>
        <p:nvSpPr>
          <p:cNvPr id="11" name="Rectangle 10"/>
          <p:cNvSpPr/>
          <p:nvPr/>
        </p:nvSpPr>
        <p:spPr>
          <a:xfrm>
            <a:off x="4855473" y="548972"/>
            <a:ext cx="8310288" cy="769441"/>
          </a:xfrm>
          <a:prstGeom prst="rect">
            <a:avLst/>
          </a:prstGeom>
        </p:spPr>
        <p:txBody>
          <a:bodyPr wrap="none">
            <a:spAutoFit/>
          </a:bodyPr>
          <a:lstStyle/>
          <a:p>
            <a:r>
              <a:rPr lang="fr-FR" sz="4400" b="1" dirty="0">
                <a:ln w="0"/>
                <a:solidFill>
                  <a:schemeClr val="accent5">
                    <a:lumMod val="75000"/>
                  </a:schemeClr>
                </a:solidFill>
              </a:rPr>
              <a:t>Évolution et avantages d’</a:t>
            </a:r>
            <a:r>
              <a:rPr lang="fr-FR" sz="4400" b="1" dirty="0" err="1">
                <a:ln w="0"/>
                <a:solidFill>
                  <a:schemeClr val="accent5">
                    <a:lumMod val="75000"/>
                  </a:schemeClr>
                </a:solidFill>
              </a:rPr>
              <a:t>eSIM</a:t>
            </a:r>
            <a:endParaRPr lang="fr-FR" sz="4400" b="1" dirty="0">
              <a:ln w="0"/>
              <a:solidFill>
                <a:schemeClr val="accent5">
                  <a:lumMod val="75000"/>
                </a:schemeClr>
              </a:solidFill>
            </a:endParaRPr>
          </a:p>
        </p:txBody>
      </p:sp>
    </p:spTree>
    <p:extLst>
      <p:ext uri="{BB962C8B-B14F-4D97-AF65-F5344CB8AC3E}">
        <p14:creationId xmlns:p14="http://schemas.microsoft.com/office/powerpoint/2010/main" val="16605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20CAF5-B7C7-A94A-B7F8-959E846AA4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260321"/>
            <a:ext cx="19477038" cy="9202900"/>
          </a:xfrm>
          <a:prstGeom prst="rect">
            <a:avLst/>
          </a:prstGeom>
        </p:spPr>
      </p:pic>
      <p:sp>
        <p:nvSpPr>
          <p:cNvPr id="11" name="Rectangle 10">
            <a:extLst>
              <a:ext uri="{FF2B5EF4-FFF2-40B4-BE49-F238E27FC236}">
                <a16:creationId xmlns:a16="http://schemas.microsoft.com/office/drawing/2014/main" id="{E14C978E-DF3E-044D-A01A-3E88B6E93997}"/>
              </a:ext>
            </a:extLst>
          </p:cNvPr>
          <p:cNvSpPr/>
          <p:nvPr/>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0F7E1F8F-CF8A-425E-B8A5-093DE8006F19}"/>
              </a:ext>
            </a:extLst>
          </p:cNvPr>
          <p:cNvSpPr txBox="1">
            <a:spLocks/>
          </p:cNvSpPr>
          <p:nvPr/>
        </p:nvSpPr>
        <p:spPr>
          <a:xfrm>
            <a:off x="4772496" y="4037082"/>
            <a:ext cx="9932044" cy="1649378"/>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11500" b="1" dirty="0">
                <a:solidFill>
                  <a:schemeClr val="bg1"/>
                </a:solidFill>
                <a:latin typeface="Arial" panose="020B0604020202020204" pitchFamily="34" charset="0"/>
                <a:ea typeface="Verdana" panose="020B0604030504040204" pitchFamily="34" charset="0"/>
                <a:cs typeface="Arial" panose="020B0604020202020204" pitchFamily="34" charset="0"/>
              </a:rPr>
              <a:t>Merci</a:t>
            </a:r>
          </a:p>
        </p:txBody>
      </p:sp>
    </p:spTree>
    <p:extLst>
      <p:ext uri="{BB962C8B-B14F-4D97-AF65-F5344CB8AC3E}">
        <p14:creationId xmlns:p14="http://schemas.microsoft.com/office/powerpoint/2010/main" val="49085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F7E1F8F-CF8A-425E-B8A5-093DE8006F19}"/>
              </a:ext>
            </a:extLst>
          </p:cNvPr>
          <p:cNvSpPr txBox="1">
            <a:spLocks/>
          </p:cNvSpPr>
          <p:nvPr/>
        </p:nvSpPr>
        <p:spPr>
          <a:xfrm>
            <a:off x="4772496" y="4044081"/>
            <a:ext cx="9932044" cy="1649378"/>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11500" dirty="0">
                <a:solidFill>
                  <a:schemeClr val="bg1"/>
                </a:solidFill>
                <a:latin typeface="Nexa Bold" panose="02000000000000000000" pitchFamily="50" charset="0"/>
              </a:rPr>
              <a:t>Des questions?</a:t>
            </a:r>
          </a:p>
        </p:txBody>
      </p:sp>
    </p:spTree>
    <p:extLst>
      <p:ext uri="{BB962C8B-B14F-4D97-AF65-F5344CB8AC3E}">
        <p14:creationId xmlns:p14="http://schemas.microsoft.com/office/powerpoint/2010/main" val="60558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56488" y="1848304"/>
            <a:ext cx="9120827" cy="2690226"/>
          </a:xfrm>
          <a:prstGeom prst="rect">
            <a:avLst/>
          </a:prstGeom>
        </p:spPr>
      </p:pic>
      <p:sp>
        <p:nvSpPr>
          <p:cNvPr id="6" name="Rectangle 5"/>
          <p:cNvSpPr/>
          <p:nvPr/>
        </p:nvSpPr>
        <p:spPr>
          <a:xfrm>
            <a:off x="4415069" y="788392"/>
            <a:ext cx="11324492" cy="769441"/>
          </a:xfrm>
          <a:prstGeom prst="rect">
            <a:avLst/>
          </a:prstGeom>
        </p:spPr>
        <p:txBody>
          <a:bodyPr wrap="square">
            <a:spAutoFit/>
          </a:bodyPr>
          <a:lstStyle/>
          <a:p>
            <a:pPr lvl="0" algn="ctr"/>
            <a:r>
              <a:rPr lang="pt-BR" sz="4400" b="1" dirty="0">
                <a:ln w="0"/>
                <a:solidFill>
                  <a:schemeClr val="accent5">
                    <a:lumMod val="75000"/>
                  </a:schemeClr>
                </a:solidFill>
              </a:rPr>
              <a:t>Protocole </a:t>
            </a:r>
            <a:r>
              <a:rPr lang="pt-BR" sz="4400" b="1" dirty="0" smtClean="0">
                <a:ln w="0"/>
                <a:solidFill>
                  <a:schemeClr val="accent5">
                    <a:lumMod val="75000"/>
                  </a:schemeClr>
                </a:solidFill>
              </a:rPr>
              <a:t>IoT SAFE de </a:t>
            </a:r>
            <a:r>
              <a:rPr lang="pt-BR" sz="4400" b="1" dirty="0">
                <a:ln w="0"/>
                <a:solidFill>
                  <a:schemeClr val="accent5">
                    <a:lumMod val="75000"/>
                  </a:schemeClr>
                </a:solidFill>
              </a:rPr>
              <a:t>GSMA</a:t>
            </a:r>
          </a:p>
        </p:txBody>
      </p:sp>
      <p:sp>
        <p:nvSpPr>
          <p:cNvPr id="7" name="Rectangle 6"/>
          <p:cNvSpPr/>
          <p:nvPr/>
        </p:nvSpPr>
        <p:spPr>
          <a:xfrm>
            <a:off x="10774468" y="2084876"/>
            <a:ext cx="8702570" cy="2217082"/>
          </a:xfrm>
          <a:prstGeom prst="rect">
            <a:avLst/>
          </a:prstGeom>
        </p:spPr>
        <p:txBody>
          <a:bodyPr wrap="square">
            <a:spAutoFit/>
          </a:bodyPr>
          <a:lstStyle/>
          <a:p>
            <a:pPr lvl="0">
              <a:lnSpc>
                <a:spcPct val="150000"/>
              </a:lnSpc>
            </a:pPr>
            <a:r>
              <a:rPr lang="fr-FR" sz="3200" dirty="0">
                <a:ln w="0"/>
                <a:solidFill>
                  <a:schemeClr val="accent5">
                    <a:lumMod val="75000"/>
                  </a:schemeClr>
                </a:solidFill>
              </a:rPr>
              <a:t>Sécurité robuste et efficace de l’</a:t>
            </a:r>
            <a:r>
              <a:rPr lang="fr-FR" sz="3200" dirty="0" err="1">
                <a:ln w="0"/>
                <a:solidFill>
                  <a:schemeClr val="accent5">
                    <a:lumMod val="75000"/>
                  </a:schemeClr>
                </a:solidFill>
              </a:rPr>
              <a:t>IdO</a:t>
            </a:r>
            <a:r>
              <a:rPr lang="fr-FR" sz="3200" dirty="0">
                <a:ln w="0"/>
                <a:solidFill>
                  <a:schemeClr val="accent5">
                    <a:lumMod val="75000"/>
                  </a:schemeClr>
                </a:solidFill>
              </a:rPr>
              <a:t> </a:t>
            </a:r>
          </a:p>
          <a:p>
            <a:pPr lvl="0">
              <a:lnSpc>
                <a:spcPct val="150000"/>
              </a:lnSpc>
            </a:pPr>
            <a:r>
              <a:rPr lang="fr-FR" sz="3200" dirty="0">
                <a:ln w="0"/>
                <a:solidFill>
                  <a:schemeClr val="accent5">
                    <a:lumMod val="75000"/>
                  </a:schemeClr>
                </a:solidFill>
              </a:rPr>
              <a:t>adaptée aux fabricants d'appareils d’</a:t>
            </a:r>
            <a:r>
              <a:rPr lang="fr-FR" sz="3200" dirty="0" err="1">
                <a:ln w="0"/>
                <a:solidFill>
                  <a:schemeClr val="accent5">
                    <a:lumMod val="75000"/>
                  </a:schemeClr>
                </a:solidFill>
              </a:rPr>
              <a:t>IdO</a:t>
            </a:r>
            <a:r>
              <a:rPr lang="fr-FR" sz="3200" dirty="0">
                <a:ln w="0"/>
                <a:solidFill>
                  <a:schemeClr val="accent5">
                    <a:lumMod val="75000"/>
                  </a:schemeClr>
                </a:solidFill>
              </a:rPr>
              <a:t> et aux fournisseurs de services d’</a:t>
            </a:r>
            <a:r>
              <a:rPr lang="fr-FR" sz="3200" dirty="0" err="1">
                <a:ln w="0"/>
                <a:solidFill>
                  <a:schemeClr val="accent5">
                    <a:lumMod val="75000"/>
                  </a:schemeClr>
                </a:solidFill>
              </a:rPr>
              <a:t>IdO</a:t>
            </a:r>
            <a:endParaRPr lang="fr-FR" sz="3200" dirty="0">
              <a:ln w="0"/>
              <a:solidFill>
                <a:schemeClr val="accent5">
                  <a:lumMod val="75000"/>
                </a:schemeClr>
              </a:solidFill>
            </a:endParaRPr>
          </a:p>
        </p:txBody>
      </p:sp>
      <p:sp>
        <p:nvSpPr>
          <p:cNvPr id="5" name="Rectangle 4"/>
          <p:cNvSpPr/>
          <p:nvPr/>
        </p:nvSpPr>
        <p:spPr>
          <a:xfrm>
            <a:off x="1837462" y="5225941"/>
            <a:ext cx="16793570" cy="4524315"/>
          </a:xfrm>
          <a:prstGeom prst="rect">
            <a:avLst/>
          </a:prstGeom>
        </p:spPr>
        <p:txBody>
          <a:bodyPr wrap="square">
            <a:spAutoFit/>
          </a:bodyPr>
          <a:lstStyle/>
          <a:p>
            <a:pPr marL="571500" lvl="0" indent="-571500">
              <a:lnSpc>
                <a:spcPct val="150000"/>
              </a:lnSpc>
              <a:buFont typeface="Arial" panose="020B0604020202020204" pitchFamily="34" charset="0"/>
              <a:buChar char="•"/>
            </a:pPr>
            <a:r>
              <a:rPr lang="fr-CA" sz="2400" dirty="0">
                <a:ln w="0"/>
                <a:solidFill>
                  <a:srgbClr val="892293">
                    <a:lumMod val="75000"/>
                  </a:srgbClr>
                </a:solidFill>
              </a:rPr>
              <a:t>eSIM est un mini ‘</a:t>
            </a:r>
            <a:r>
              <a:rPr lang="fr-CA" sz="2400" dirty="0" err="1">
                <a:ln w="0"/>
                <a:solidFill>
                  <a:srgbClr val="892293">
                    <a:lumMod val="75000"/>
                  </a:srgbClr>
                </a:solidFill>
              </a:rPr>
              <a:t>cryptocoffre-fort</a:t>
            </a:r>
            <a:r>
              <a:rPr lang="fr-CA" sz="2400" dirty="0">
                <a:ln w="0"/>
                <a:solidFill>
                  <a:srgbClr val="892293">
                    <a:lumMod val="75000"/>
                  </a:srgbClr>
                </a:solidFill>
              </a:rPr>
              <a:t>’ placé à l'intérieur de l'appareil pour établir en tout sécurité une séance (D)TLS avec le nuage/serveur d'une application correspondante.</a:t>
            </a:r>
          </a:p>
          <a:p>
            <a:pPr marL="571500" lvl="0" indent="-571500">
              <a:lnSpc>
                <a:spcPct val="150000"/>
              </a:lnSpc>
              <a:buFont typeface="Arial" panose="020B0604020202020204" pitchFamily="34" charset="0"/>
              <a:buChar char="•"/>
            </a:pPr>
            <a:r>
              <a:rPr lang="fr-CA" sz="2400" dirty="0">
                <a:ln w="0"/>
                <a:solidFill>
                  <a:srgbClr val="892293">
                    <a:lumMod val="75000"/>
                  </a:srgbClr>
                </a:solidFill>
              </a:rPr>
              <a:t>C’est sur lui que repose la confiance des appareils de </a:t>
            </a:r>
            <a:r>
              <a:rPr lang="fr-CA" sz="2400" dirty="0" smtClean="0">
                <a:ln w="0"/>
                <a:solidFill>
                  <a:srgbClr val="892293">
                    <a:lumMod val="75000"/>
                  </a:srgbClr>
                </a:solidFill>
              </a:rPr>
              <a:t>l’</a:t>
            </a:r>
            <a:r>
              <a:rPr lang="fr-CA" sz="2400" dirty="0" err="1" smtClean="0">
                <a:ln w="0"/>
                <a:solidFill>
                  <a:srgbClr val="892293">
                    <a:lumMod val="75000"/>
                  </a:srgbClr>
                </a:solidFill>
              </a:rPr>
              <a:t>IdO</a:t>
            </a:r>
            <a:r>
              <a:rPr lang="fr-CA" sz="2400" dirty="0" smtClean="0">
                <a:ln w="0"/>
                <a:solidFill>
                  <a:srgbClr val="892293">
                    <a:lumMod val="75000"/>
                  </a:srgbClr>
                </a:solidFill>
              </a:rPr>
              <a:t>. </a:t>
            </a:r>
            <a:endParaRPr lang="fr-CA" sz="2400" dirty="0">
              <a:ln w="0"/>
              <a:solidFill>
                <a:srgbClr val="892293">
                  <a:lumMod val="75000"/>
                </a:srgbClr>
              </a:solidFill>
            </a:endParaRPr>
          </a:p>
          <a:p>
            <a:pPr marL="571500" lvl="0" indent="-571500">
              <a:lnSpc>
                <a:spcPct val="150000"/>
              </a:lnSpc>
              <a:buFont typeface="Arial" panose="020B0604020202020204" pitchFamily="34" charset="0"/>
              <a:buChar char="•"/>
            </a:pPr>
            <a:r>
              <a:rPr lang="fr-CA" sz="2400" dirty="0">
                <a:ln w="0"/>
                <a:solidFill>
                  <a:srgbClr val="892293">
                    <a:lumMod val="75000"/>
                  </a:srgbClr>
                </a:solidFill>
              </a:rPr>
              <a:t>Permet d’approvisionner à distance des trillons d'appareils</a:t>
            </a:r>
            <a:r>
              <a:rPr lang="fr-CA" dirty="0">
                <a:solidFill>
                  <a:srgbClr val="000000"/>
                </a:solidFill>
              </a:rPr>
              <a:t> </a:t>
            </a:r>
            <a:r>
              <a:rPr lang="fr-CA" sz="2400" dirty="0">
                <a:ln w="0"/>
                <a:solidFill>
                  <a:srgbClr val="892293">
                    <a:lumMod val="75000"/>
                  </a:srgbClr>
                </a:solidFill>
              </a:rPr>
              <a:t>de l’</a:t>
            </a:r>
            <a:r>
              <a:rPr lang="fr-CA" sz="2400" dirty="0" err="1">
                <a:ln w="0"/>
                <a:solidFill>
                  <a:srgbClr val="892293">
                    <a:lumMod val="75000"/>
                  </a:srgbClr>
                </a:solidFill>
              </a:rPr>
              <a:t>IdO</a:t>
            </a:r>
            <a:r>
              <a:rPr lang="fr-CA" sz="2400" dirty="0">
                <a:ln w="0"/>
                <a:solidFill>
                  <a:srgbClr val="892293">
                    <a:lumMod val="75000"/>
                  </a:srgbClr>
                </a:solidFill>
              </a:rPr>
              <a:t>.</a:t>
            </a:r>
          </a:p>
          <a:p>
            <a:pPr marL="571500" lvl="0" indent="-571500">
              <a:lnSpc>
                <a:spcPct val="150000"/>
              </a:lnSpc>
              <a:buFont typeface="Arial" panose="020B0604020202020204" pitchFamily="34" charset="0"/>
              <a:buChar char="•"/>
            </a:pPr>
            <a:r>
              <a:rPr lang="fr-CA" sz="2400" dirty="0">
                <a:ln w="0"/>
                <a:solidFill>
                  <a:srgbClr val="892293">
                    <a:lumMod val="75000"/>
                  </a:srgbClr>
                </a:solidFill>
              </a:rPr>
              <a:t>Procède de manière sécurisée à l’authentification (D)TLS mutuelle au niveau d’un serveur en faisant appel à des modèles de sécurité asymétriques ou symétriques.</a:t>
            </a:r>
          </a:p>
          <a:p>
            <a:pPr marL="571500" lvl="0" indent="-571500">
              <a:lnSpc>
                <a:spcPct val="150000"/>
              </a:lnSpc>
              <a:buFont typeface="Arial" panose="020B0604020202020204" pitchFamily="34" charset="0"/>
              <a:buChar char="•"/>
            </a:pPr>
            <a:r>
              <a:rPr lang="fr-CA" sz="2400" dirty="0" smtClean="0">
                <a:ln w="0"/>
                <a:solidFill>
                  <a:srgbClr val="892293">
                    <a:lumMod val="75000"/>
                  </a:srgbClr>
                </a:solidFill>
              </a:rPr>
              <a:t>Approvisionnement </a:t>
            </a:r>
            <a:r>
              <a:rPr lang="fr-CA" sz="2400" dirty="0">
                <a:ln w="0"/>
                <a:solidFill>
                  <a:srgbClr val="892293">
                    <a:lumMod val="75000"/>
                  </a:srgbClr>
                </a:solidFill>
              </a:rPr>
              <a:t>et gestion du cycle de vie des justificatifs d'identité à partir d’un service de sécurité de l’</a:t>
            </a:r>
            <a:r>
              <a:rPr lang="fr-CA" sz="2400" dirty="0" err="1">
                <a:ln w="0"/>
                <a:solidFill>
                  <a:srgbClr val="892293">
                    <a:lumMod val="75000"/>
                  </a:srgbClr>
                </a:solidFill>
              </a:rPr>
              <a:t>IdO</a:t>
            </a:r>
            <a:r>
              <a:rPr lang="fr-CA" sz="2400" dirty="0">
                <a:ln w="0"/>
                <a:solidFill>
                  <a:srgbClr val="892293">
                    <a:lumMod val="75000"/>
                  </a:srgbClr>
                </a:solidFill>
              </a:rPr>
              <a:t> à distance</a:t>
            </a:r>
            <a:endParaRPr lang="en-US" dirty="0"/>
          </a:p>
        </p:txBody>
      </p:sp>
      <p:sp>
        <p:nvSpPr>
          <p:cNvPr id="8" name="Rectangle 7"/>
          <p:cNvSpPr/>
          <p:nvPr/>
        </p:nvSpPr>
        <p:spPr>
          <a:xfrm>
            <a:off x="4572001" y="9668226"/>
            <a:ext cx="11324492" cy="769441"/>
          </a:xfrm>
          <a:prstGeom prst="rect">
            <a:avLst/>
          </a:prstGeom>
        </p:spPr>
        <p:txBody>
          <a:bodyPr wrap="square">
            <a:spAutoFit/>
          </a:bodyPr>
          <a:lstStyle/>
          <a:p>
            <a:pPr lvl="0" algn="ctr"/>
            <a:r>
              <a:rPr lang="pt-BR" sz="4400" b="1" dirty="0" smtClean="0">
                <a:ln w="0"/>
                <a:solidFill>
                  <a:schemeClr val="accent5">
                    <a:lumMod val="75000"/>
                  </a:schemeClr>
                </a:solidFill>
              </a:rPr>
              <a:t>Approvisionnement de eSIM a distance</a:t>
            </a:r>
            <a:endParaRPr lang="pt-BR" sz="4400" b="1" dirty="0">
              <a:ln w="0"/>
              <a:solidFill>
                <a:schemeClr val="accent5">
                  <a:lumMod val="75000"/>
                </a:schemeClr>
              </a:solidFill>
            </a:endParaRPr>
          </a:p>
        </p:txBody>
      </p:sp>
    </p:spTree>
    <p:extLst>
      <p:ext uri="{BB962C8B-B14F-4D97-AF65-F5344CB8AC3E}">
        <p14:creationId xmlns:p14="http://schemas.microsoft.com/office/powerpoint/2010/main" val="312788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89355" y="3880662"/>
            <a:ext cx="7367954" cy="451739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fr-CA" sz="3195" b="1" dirty="0"/>
              <a:t>Justificatifs d'identité d'application </a:t>
            </a:r>
            <a:r>
              <a:rPr lang="fr-CA" sz="3195" b="1" dirty="0" err="1"/>
              <a:t>IoMT</a:t>
            </a:r>
            <a:r>
              <a:rPr lang="fr-CA" sz="3195" b="1" dirty="0"/>
              <a:t> chiffrés qu’on peut télécharger</a:t>
            </a:r>
          </a:p>
          <a:p>
            <a:endParaRPr lang="en-CA" sz="3195" b="1" dirty="0"/>
          </a:p>
          <a:p>
            <a:r>
              <a:rPr lang="fr-CA" sz="3195" b="1" dirty="0"/>
              <a:t>Fournisseur d'applications/services en nuage</a:t>
            </a:r>
          </a:p>
          <a:p>
            <a:pPr marL="457200" indent="-457200">
              <a:buFont typeface="Arial" panose="020B0604020202020204" pitchFamily="34" charset="0"/>
              <a:buChar char="•"/>
            </a:pPr>
            <a:r>
              <a:rPr lang="fr-CA" sz="3195" dirty="0"/>
              <a:t>Nom de domaine / URL</a:t>
            </a:r>
          </a:p>
          <a:p>
            <a:pPr marL="457200" indent="-457200">
              <a:buFont typeface="Arial" panose="020B0604020202020204" pitchFamily="34" charset="0"/>
              <a:buChar char="•"/>
            </a:pPr>
            <a:r>
              <a:rPr lang="fr-CA" sz="3195" dirty="0"/>
              <a:t>Numéro de port</a:t>
            </a:r>
          </a:p>
          <a:p>
            <a:pPr marL="457200" indent="-457200">
              <a:buFont typeface="Arial" panose="020B0604020202020204" pitchFamily="34" charset="0"/>
              <a:buChar char="•"/>
            </a:pPr>
            <a:r>
              <a:rPr lang="fr-CA" sz="3195" dirty="0"/>
              <a:t>Certificat unique de l’</a:t>
            </a:r>
            <a:r>
              <a:rPr lang="fr-CA" sz="3195" dirty="0" err="1"/>
              <a:t>IdO</a:t>
            </a:r>
            <a:endParaRPr lang="fr-CA" sz="3195" dirty="0"/>
          </a:p>
          <a:p>
            <a:endParaRPr lang="en-CA" sz="3195" dirty="0"/>
          </a:p>
        </p:txBody>
      </p:sp>
      <p:sp>
        <p:nvSpPr>
          <p:cNvPr id="18" name="TextBox 17"/>
          <p:cNvSpPr txBox="1"/>
          <p:nvPr/>
        </p:nvSpPr>
        <p:spPr>
          <a:xfrm>
            <a:off x="13288243" y="8358360"/>
            <a:ext cx="184731" cy="534890"/>
          </a:xfrm>
          <a:prstGeom prst="rect">
            <a:avLst/>
          </a:prstGeom>
          <a:noFill/>
        </p:spPr>
        <p:txBody>
          <a:bodyPr wrap="none" rtlCol="0">
            <a:spAutoFit/>
          </a:bodyPr>
          <a:lstStyle/>
          <a:p>
            <a:endParaRPr lang="en-CA" sz="2876"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30" y="4058462"/>
            <a:ext cx="9146387" cy="4567343"/>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1440830" y="4817957"/>
            <a:ext cx="4306247" cy="1981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421487" y="4537314"/>
            <a:ext cx="2700762" cy="2261812"/>
          </a:xfrm>
          <a:prstGeom prst="rect">
            <a:avLst/>
          </a:prstGeom>
        </p:spPr>
      </p:pic>
      <p:sp>
        <p:nvSpPr>
          <p:cNvPr id="10" name="Rectangle 9"/>
          <p:cNvSpPr/>
          <p:nvPr/>
        </p:nvSpPr>
        <p:spPr>
          <a:xfrm>
            <a:off x="1815584" y="985561"/>
            <a:ext cx="15712584" cy="1661993"/>
          </a:xfrm>
          <a:prstGeom prst="rect">
            <a:avLst/>
          </a:prstGeom>
        </p:spPr>
        <p:txBody>
          <a:bodyPr wrap="square">
            <a:spAutoFit/>
          </a:bodyPr>
          <a:lstStyle/>
          <a:p>
            <a:pPr lvl="0" algn="ctr"/>
            <a:r>
              <a:rPr lang="fr-CA" sz="5400" b="1" dirty="0">
                <a:ln w="0"/>
                <a:solidFill>
                  <a:srgbClr val="892293">
                    <a:lumMod val="75000"/>
                  </a:srgbClr>
                </a:solidFill>
              </a:rPr>
              <a:t>Permettre la</a:t>
            </a:r>
            <a:r>
              <a:rPr lang="fr-CA" sz="5400" dirty="0"/>
              <a:t> </a:t>
            </a:r>
            <a:r>
              <a:rPr lang="fr-CA" sz="5400" b="1" dirty="0">
                <a:ln w="0"/>
                <a:solidFill>
                  <a:srgbClr val="892293">
                    <a:lumMod val="75000"/>
                  </a:srgbClr>
                </a:solidFill>
              </a:rPr>
              <a:t>connectivité de l’</a:t>
            </a:r>
            <a:r>
              <a:rPr lang="fr-CA" sz="5400" b="1" dirty="0" err="1">
                <a:ln w="0"/>
                <a:solidFill>
                  <a:srgbClr val="892293">
                    <a:lumMod val="75000"/>
                  </a:srgbClr>
                </a:solidFill>
              </a:rPr>
              <a:t>IdO</a:t>
            </a:r>
            <a:r>
              <a:rPr lang="fr-CA" sz="5400" b="1" dirty="0">
                <a:ln w="0"/>
                <a:solidFill>
                  <a:srgbClr val="892293">
                    <a:lumMod val="75000"/>
                  </a:srgbClr>
                </a:solidFill>
              </a:rPr>
              <a:t> </a:t>
            </a:r>
          </a:p>
          <a:p>
            <a:pPr lvl="0" algn="ctr"/>
            <a:r>
              <a:rPr lang="fr-CA" sz="4800" b="1" dirty="0">
                <a:ln w="0"/>
                <a:solidFill>
                  <a:srgbClr val="892293">
                    <a:lumMod val="75000"/>
                  </a:srgbClr>
                </a:solidFill>
              </a:rPr>
              <a:t>Profil des services eSIM et ORM</a:t>
            </a:r>
          </a:p>
        </p:txBody>
      </p:sp>
      <p:cxnSp>
        <p:nvCxnSpPr>
          <p:cNvPr id="15" name="Straight Connector 14"/>
          <p:cNvCxnSpPr/>
          <p:nvPr/>
        </p:nvCxnSpPr>
        <p:spPr>
          <a:xfrm flipV="1">
            <a:off x="9253569" y="5345952"/>
            <a:ext cx="2135786" cy="793405"/>
          </a:xfrm>
          <a:prstGeom prst="line">
            <a:avLst/>
          </a:prstGeom>
          <a:noFill/>
          <a:ln w="76200" cap="flat" cmpd="sng" algn="ctr">
            <a:solidFill>
              <a:srgbClr val="D01A01"/>
            </a:solidFill>
            <a:prstDash val="solid"/>
            <a:miter lim="800000"/>
            <a:headEnd type="triangle" w="med" len="med"/>
            <a:tailEnd type="triangle" w="med" len="med"/>
          </a:ln>
          <a:effectLst/>
        </p:spPr>
      </p:cxnSp>
      <p:sp>
        <p:nvSpPr>
          <p:cNvPr id="4" name="TextBox 3"/>
          <p:cNvSpPr txBox="1"/>
          <p:nvPr/>
        </p:nvSpPr>
        <p:spPr>
          <a:xfrm>
            <a:off x="6613186" y="10126359"/>
            <a:ext cx="6117380" cy="523220"/>
          </a:xfrm>
          <a:prstGeom prst="rect">
            <a:avLst/>
          </a:prstGeom>
          <a:noFill/>
        </p:spPr>
        <p:txBody>
          <a:bodyPr wrap="none" rtlCol="0">
            <a:spAutoFit/>
          </a:bodyPr>
          <a:lstStyle/>
          <a:p>
            <a:r>
              <a:rPr lang="en-CA" sz="2800" b="1" dirty="0" smtClean="0"/>
              <a:t>ORM: </a:t>
            </a:r>
            <a:r>
              <a:rPr lang="en-CA" sz="2800" b="1" dirty="0" err="1" smtClean="0"/>
              <a:t>Opérateur</a:t>
            </a:r>
            <a:r>
              <a:rPr lang="en-CA" sz="2800" b="1" dirty="0" smtClean="0"/>
              <a:t> </a:t>
            </a:r>
            <a:r>
              <a:rPr lang="en-CA" sz="2800" b="1" dirty="0"/>
              <a:t>de </a:t>
            </a:r>
            <a:r>
              <a:rPr lang="en-CA" sz="2800" b="1" dirty="0" err="1"/>
              <a:t>réseau</a:t>
            </a:r>
            <a:r>
              <a:rPr lang="en-CA" sz="2800" b="1" dirty="0"/>
              <a:t> </a:t>
            </a:r>
            <a:r>
              <a:rPr lang="en-CA" sz="2800" b="1" dirty="0" smtClean="0"/>
              <a:t>mobile</a:t>
            </a:r>
            <a:endParaRPr lang="en-CA" sz="2800" b="1" dirty="0"/>
          </a:p>
        </p:txBody>
      </p:sp>
    </p:spTree>
    <p:extLst>
      <p:ext uri="{BB962C8B-B14F-4D97-AF65-F5344CB8AC3E}">
        <p14:creationId xmlns:p14="http://schemas.microsoft.com/office/powerpoint/2010/main" val="280987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282885"/>
            <a:ext cx="19477038" cy="2554545"/>
          </a:xfrm>
          <a:prstGeom prst="rect">
            <a:avLst/>
          </a:prstGeom>
          <a:noFill/>
        </p:spPr>
        <p:txBody>
          <a:bodyPr wrap="square" rtlCol="0">
            <a:spAutoFit/>
          </a:bodyPr>
          <a:lstStyle/>
          <a:p>
            <a:pPr algn="ctr"/>
            <a:r>
              <a:rPr lang="fr-CA" sz="3200" b="1" dirty="0" smtClean="0">
                <a:solidFill>
                  <a:schemeClr val="tx1">
                    <a:lumMod val="75000"/>
                    <a:lumOff val="25000"/>
                  </a:schemeClr>
                </a:solidFill>
              </a:rPr>
              <a:t>Pensez </a:t>
            </a:r>
            <a:r>
              <a:rPr lang="fr-CA" sz="3200" b="1" dirty="0">
                <a:solidFill>
                  <a:schemeClr val="tx1">
                    <a:lumMod val="75000"/>
                    <a:lumOff val="25000"/>
                  </a:schemeClr>
                </a:solidFill>
              </a:rPr>
              <a:t>au </a:t>
            </a:r>
            <a:r>
              <a:rPr lang="fr-CA" sz="3200" b="1" dirty="0" smtClean="0">
                <a:solidFill>
                  <a:schemeClr val="tx1">
                    <a:lumMod val="75000"/>
                    <a:lumOff val="25000"/>
                  </a:schemeClr>
                </a:solidFill>
              </a:rPr>
              <a:t>futur!</a:t>
            </a:r>
          </a:p>
          <a:p>
            <a:pPr algn="ctr"/>
            <a:r>
              <a:rPr lang="fr-CA" sz="3200" b="1" dirty="0" smtClean="0">
                <a:solidFill>
                  <a:schemeClr val="tx1">
                    <a:lumMod val="75000"/>
                    <a:lumOff val="25000"/>
                  </a:schemeClr>
                </a:solidFill>
              </a:rPr>
              <a:t>Pensez aux capteurs </a:t>
            </a:r>
            <a:r>
              <a:rPr lang="fr-CA" sz="3200" b="1" dirty="0">
                <a:solidFill>
                  <a:schemeClr val="tx1">
                    <a:lumMod val="75000"/>
                    <a:lumOff val="25000"/>
                  </a:schemeClr>
                </a:solidFill>
              </a:rPr>
              <a:t>IdO mobiles de </a:t>
            </a:r>
            <a:r>
              <a:rPr lang="fr-CA" sz="3200" b="1" dirty="0" smtClean="0">
                <a:solidFill>
                  <a:schemeClr val="tx1">
                    <a:lumMod val="75000"/>
                    <a:lumOff val="25000"/>
                  </a:schemeClr>
                </a:solidFill>
              </a:rPr>
              <a:t>5G avec eSIM</a:t>
            </a:r>
          </a:p>
          <a:p>
            <a:pPr algn="ctr"/>
            <a:r>
              <a:rPr lang="fr-CA" sz="3200" b="1" dirty="0" smtClean="0">
                <a:solidFill>
                  <a:schemeClr val="tx1">
                    <a:lumMod val="75000"/>
                    <a:lumOff val="25000"/>
                  </a:schemeClr>
                </a:solidFill>
              </a:rPr>
              <a:t>sur </a:t>
            </a:r>
            <a:r>
              <a:rPr lang="fr-CA" sz="3200" b="1" dirty="0">
                <a:solidFill>
                  <a:schemeClr val="tx1">
                    <a:lumMod val="75000"/>
                    <a:lumOff val="25000"/>
                  </a:schemeClr>
                </a:solidFill>
              </a:rPr>
              <a:t>un </a:t>
            </a:r>
            <a:r>
              <a:rPr lang="fr-CA" sz="3200" b="1" dirty="0" smtClean="0">
                <a:solidFill>
                  <a:schemeClr val="tx1">
                    <a:lumMod val="75000"/>
                    <a:lumOff val="25000"/>
                  </a:schemeClr>
                </a:solidFill>
              </a:rPr>
              <a:t>pipeline ou aux </a:t>
            </a:r>
            <a:r>
              <a:rPr lang="fr-CA" sz="3200" b="1" dirty="0">
                <a:solidFill>
                  <a:schemeClr val="tx1">
                    <a:lumMod val="75000"/>
                    <a:lumOff val="25000"/>
                  </a:schemeClr>
                </a:solidFill>
              </a:rPr>
              <a:t>parcomètres intelligents </a:t>
            </a:r>
            <a:r>
              <a:rPr lang="fr-CA" sz="3200" b="1" dirty="0" smtClean="0">
                <a:solidFill>
                  <a:schemeClr val="tx1">
                    <a:lumMod val="75000"/>
                    <a:lumOff val="25000"/>
                  </a:schemeClr>
                </a:solidFill>
              </a:rPr>
              <a:t>génériques</a:t>
            </a:r>
          </a:p>
          <a:p>
            <a:pPr algn="ctr"/>
            <a:r>
              <a:rPr lang="fr-CA" sz="3200" b="1" dirty="0" smtClean="0">
                <a:solidFill>
                  <a:schemeClr val="tx1">
                    <a:lumMod val="75000"/>
                    <a:lumOff val="25000"/>
                  </a:schemeClr>
                </a:solidFill>
              </a:rPr>
              <a:t>et non au solutions d’aujourd’hui des géants!</a:t>
            </a:r>
          </a:p>
          <a:p>
            <a:pPr algn="ctr"/>
            <a:endParaRPr lang="fr-CA" sz="3200" b="1" dirty="0" smtClean="0">
              <a:solidFill>
                <a:schemeClr val="tx1">
                  <a:lumMod val="75000"/>
                  <a:lumOff val="25000"/>
                </a:schemeClr>
              </a:solidFill>
            </a:endParaRPr>
          </a:p>
        </p:txBody>
      </p:sp>
      <p:sp>
        <p:nvSpPr>
          <p:cNvPr id="19" name="Rectangle 18">
            <a:extLst>
              <a:ext uri="{FF2B5EF4-FFF2-40B4-BE49-F238E27FC236}">
                <a16:creationId xmlns:a16="http://schemas.microsoft.com/office/drawing/2014/main" id="{0D10A2E0-8440-C446-BCC1-215281C053BF}"/>
              </a:ext>
            </a:extLst>
          </p:cNvPr>
          <p:cNvSpPr/>
          <p:nvPr/>
        </p:nvSpPr>
        <p:spPr>
          <a:xfrm>
            <a:off x="1276450" y="2435577"/>
            <a:ext cx="7141699" cy="780663"/>
          </a:xfrm>
          <a:prstGeom prst="rect">
            <a:avLst/>
          </a:prstGeom>
        </p:spPr>
        <p:txBody>
          <a:bodyPr wrap="none">
            <a:spAutoFit/>
          </a:bodyPr>
          <a:lstStyle/>
          <a:p>
            <a:r>
              <a:rPr lang="en-US" sz="4473" b="1" dirty="0" err="1">
                <a:ln w="0"/>
                <a:solidFill>
                  <a:schemeClr val="tx1">
                    <a:lumMod val="75000"/>
                    <a:lumOff val="25000"/>
                  </a:schemeClr>
                </a:solidFill>
              </a:rPr>
              <a:t>Aujourd'hui</a:t>
            </a:r>
            <a:r>
              <a:rPr lang="en-US" sz="4473" b="1" dirty="0">
                <a:ln w="0"/>
                <a:solidFill>
                  <a:schemeClr val="tx1">
                    <a:lumMod val="75000"/>
                    <a:lumOff val="25000"/>
                  </a:schemeClr>
                </a:solidFill>
              </a:rPr>
              <a:t> - </a:t>
            </a:r>
            <a:r>
              <a:rPr lang="en-US" sz="4473" b="1" dirty="0" err="1">
                <a:ln w="0"/>
                <a:solidFill>
                  <a:schemeClr val="tx1">
                    <a:lumMod val="75000"/>
                    <a:lumOff val="25000"/>
                  </a:schemeClr>
                </a:solidFill>
              </a:rPr>
              <a:t>codé</a:t>
            </a:r>
            <a:r>
              <a:rPr lang="en-US" sz="4473" b="1" dirty="0">
                <a:ln w="0"/>
                <a:solidFill>
                  <a:schemeClr val="tx1">
                    <a:lumMod val="75000"/>
                    <a:lumOff val="25000"/>
                  </a:schemeClr>
                </a:solidFill>
              </a:rPr>
              <a:t> </a:t>
            </a:r>
            <a:r>
              <a:rPr lang="en-US" sz="4473" b="1" dirty="0" err="1">
                <a:ln w="0"/>
                <a:solidFill>
                  <a:schemeClr val="tx1">
                    <a:lumMod val="75000"/>
                    <a:lumOff val="25000"/>
                  </a:schemeClr>
                </a:solidFill>
              </a:rPr>
              <a:t>en</a:t>
            </a:r>
            <a:r>
              <a:rPr lang="en-US" sz="4473" b="1" dirty="0">
                <a:ln w="0"/>
                <a:solidFill>
                  <a:schemeClr val="tx1">
                    <a:lumMod val="75000"/>
                    <a:lumOff val="25000"/>
                  </a:schemeClr>
                </a:solidFill>
              </a:rPr>
              <a:t> </a:t>
            </a:r>
            <a:r>
              <a:rPr lang="en-US" sz="4473" b="1" dirty="0" err="1">
                <a:ln w="0"/>
                <a:solidFill>
                  <a:schemeClr val="tx1">
                    <a:lumMod val="75000"/>
                    <a:lumOff val="25000"/>
                  </a:schemeClr>
                </a:solidFill>
              </a:rPr>
              <a:t>dur</a:t>
            </a:r>
            <a:endParaRPr lang="en-US" sz="4473" b="1" dirty="0">
              <a:ln w="0"/>
              <a:solidFill>
                <a:schemeClr val="tx1">
                  <a:lumMod val="75000"/>
                  <a:lumOff val="25000"/>
                </a:schemeClr>
              </a:solidFill>
            </a:endParaRPr>
          </a:p>
        </p:txBody>
      </p:sp>
      <p:sp>
        <p:nvSpPr>
          <p:cNvPr id="20" name="Rounded Rectangle 19">
            <a:extLst>
              <a:ext uri="{FF2B5EF4-FFF2-40B4-BE49-F238E27FC236}">
                <a16:creationId xmlns:a16="http://schemas.microsoft.com/office/drawing/2014/main" id="{5615BDBC-F668-CD4F-878A-3942FAF29C8C}"/>
              </a:ext>
            </a:extLst>
          </p:cNvPr>
          <p:cNvSpPr/>
          <p:nvPr/>
        </p:nvSpPr>
        <p:spPr>
          <a:xfrm>
            <a:off x="8568117" y="4246025"/>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1" name="Rounded Rectangle 20">
            <a:extLst>
              <a:ext uri="{FF2B5EF4-FFF2-40B4-BE49-F238E27FC236}">
                <a16:creationId xmlns:a16="http://schemas.microsoft.com/office/drawing/2014/main" id="{A62861AB-8E03-D448-A456-122FABD128EF}"/>
              </a:ext>
            </a:extLst>
          </p:cNvPr>
          <p:cNvSpPr/>
          <p:nvPr/>
        </p:nvSpPr>
        <p:spPr>
          <a:xfrm>
            <a:off x="8335482" y="4013390"/>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2" name="Rounded Rectangle 21">
            <a:extLst>
              <a:ext uri="{FF2B5EF4-FFF2-40B4-BE49-F238E27FC236}">
                <a16:creationId xmlns:a16="http://schemas.microsoft.com/office/drawing/2014/main" id="{C76074C5-6D07-E149-A925-B939FCA78E54}"/>
              </a:ext>
            </a:extLst>
          </p:cNvPr>
          <p:cNvSpPr/>
          <p:nvPr/>
        </p:nvSpPr>
        <p:spPr>
          <a:xfrm>
            <a:off x="8122114" y="3800021"/>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3" name="Rounded Rectangle 22">
            <a:extLst>
              <a:ext uri="{FF2B5EF4-FFF2-40B4-BE49-F238E27FC236}">
                <a16:creationId xmlns:a16="http://schemas.microsoft.com/office/drawing/2014/main" id="{7F0E31F9-7F0A-F642-85C2-1745466B7308}"/>
              </a:ext>
            </a:extLst>
          </p:cNvPr>
          <p:cNvSpPr/>
          <p:nvPr/>
        </p:nvSpPr>
        <p:spPr>
          <a:xfrm>
            <a:off x="7908745" y="3586653"/>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CA" sz="2556" b="1" dirty="0"/>
              <a:t>Appareils de l’</a:t>
            </a:r>
            <a:r>
              <a:rPr lang="fr-CA" sz="2556" b="1" dirty="0" err="1"/>
              <a:t>IdO</a:t>
            </a:r>
            <a:r>
              <a:rPr lang="fr-CA" sz="2556" b="1" dirty="0"/>
              <a:t> mobiles </a:t>
            </a:r>
            <a:r>
              <a:rPr lang="fr-CA" sz="2556" b="1" dirty="0" smtClean="0"/>
              <a:t>(eSIM)</a:t>
            </a:r>
            <a:endParaRPr lang="fr-CA" sz="2556" b="1" dirty="0"/>
          </a:p>
        </p:txBody>
      </p:sp>
      <p:sp>
        <p:nvSpPr>
          <p:cNvPr id="24" name="Rounded Rectangle 23">
            <a:extLst>
              <a:ext uri="{FF2B5EF4-FFF2-40B4-BE49-F238E27FC236}">
                <a16:creationId xmlns:a16="http://schemas.microsoft.com/office/drawing/2014/main" id="{1016B8BB-5F71-3044-A0AC-33DF650BB9F2}"/>
              </a:ext>
            </a:extLst>
          </p:cNvPr>
          <p:cNvSpPr/>
          <p:nvPr/>
        </p:nvSpPr>
        <p:spPr>
          <a:xfrm>
            <a:off x="15232941" y="3641749"/>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5" name="Rectangle 24">
            <a:extLst>
              <a:ext uri="{FF2B5EF4-FFF2-40B4-BE49-F238E27FC236}">
                <a16:creationId xmlns:a16="http://schemas.microsoft.com/office/drawing/2014/main" id="{7588D4B0-FDF4-114E-8A55-C7E64C229F9C}"/>
              </a:ext>
            </a:extLst>
          </p:cNvPr>
          <p:cNvSpPr/>
          <p:nvPr/>
        </p:nvSpPr>
        <p:spPr>
          <a:xfrm>
            <a:off x="14207292" y="5488930"/>
            <a:ext cx="3921266" cy="534890"/>
          </a:xfrm>
          <a:prstGeom prst="rect">
            <a:avLst/>
          </a:prstGeom>
        </p:spPr>
        <p:txBody>
          <a:bodyPr wrap="none">
            <a:spAutoFit/>
          </a:bodyPr>
          <a:lstStyle/>
          <a:p>
            <a:r>
              <a:rPr lang="fr-CA" sz="2876" b="1" dirty="0">
                <a:ln w="0"/>
                <a:solidFill>
                  <a:srgbClr val="00B050"/>
                </a:solidFill>
              </a:rPr>
              <a:t>Application en nuage</a:t>
            </a:r>
            <a:endParaRPr lang="fr-CA" sz="2876" dirty="0">
              <a:solidFill>
                <a:srgbClr val="00B050"/>
              </a:solidFill>
            </a:endParaRPr>
          </a:p>
        </p:txBody>
      </p:sp>
      <p:pic>
        <p:nvPicPr>
          <p:cNvPr id="26" name="Picture 25">
            <a:extLst>
              <a:ext uri="{FF2B5EF4-FFF2-40B4-BE49-F238E27FC236}">
                <a16:creationId xmlns:a16="http://schemas.microsoft.com/office/drawing/2014/main" id="{1E8D9A0E-C1D3-1041-A7F9-869EF59D4F2E}"/>
              </a:ext>
            </a:extLst>
          </p:cNvPr>
          <p:cNvPicPr>
            <a:picLocks noChangeAspect="1"/>
          </p:cNvPicPr>
          <p:nvPr/>
        </p:nvPicPr>
        <p:blipFill>
          <a:blip r:embed="rId3"/>
          <a:stretch>
            <a:fillRect/>
          </a:stretch>
        </p:blipFill>
        <p:spPr>
          <a:xfrm>
            <a:off x="15540400" y="3970601"/>
            <a:ext cx="951760" cy="872446"/>
          </a:xfrm>
          <a:prstGeom prst="rect">
            <a:avLst/>
          </a:prstGeom>
        </p:spPr>
      </p:pic>
      <p:cxnSp>
        <p:nvCxnSpPr>
          <p:cNvPr id="27" name="Straight Arrow Connector 26">
            <a:extLst>
              <a:ext uri="{FF2B5EF4-FFF2-40B4-BE49-F238E27FC236}">
                <a16:creationId xmlns:a16="http://schemas.microsoft.com/office/drawing/2014/main" id="{8891DE30-E6C0-B941-8521-37B7D8567028}"/>
              </a:ext>
            </a:extLst>
          </p:cNvPr>
          <p:cNvCxnSpPr>
            <a:cxnSpLocks/>
          </p:cNvCxnSpPr>
          <p:nvPr/>
        </p:nvCxnSpPr>
        <p:spPr>
          <a:xfrm>
            <a:off x="13219547" y="4543780"/>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16975C-0D45-B74C-B050-3E9088F2DFF7}"/>
              </a:ext>
            </a:extLst>
          </p:cNvPr>
          <p:cNvCxnSpPr>
            <a:cxnSpLocks/>
            <a:stCxn id="30" idx="3"/>
          </p:cNvCxnSpPr>
          <p:nvPr/>
        </p:nvCxnSpPr>
        <p:spPr>
          <a:xfrm>
            <a:off x="5390870" y="4681655"/>
            <a:ext cx="2146370" cy="448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DF6D4BE-A47D-D547-A7EF-93088D5E3D24}"/>
              </a:ext>
            </a:extLst>
          </p:cNvPr>
          <p:cNvPicPr>
            <a:picLocks noChangeAspect="1"/>
          </p:cNvPicPr>
          <p:nvPr/>
        </p:nvPicPr>
        <p:blipFill>
          <a:blip r:embed="rId4"/>
          <a:stretch>
            <a:fillRect/>
          </a:stretch>
        </p:blipFill>
        <p:spPr>
          <a:xfrm>
            <a:off x="2626837" y="3851091"/>
            <a:ext cx="1315580" cy="1480028"/>
          </a:xfrm>
          <a:prstGeom prst="rect">
            <a:avLst/>
          </a:prstGeom>
        </p:spPr>
      </p:pic>
      <p:pic>
        <p:nvPicPr>
          <p:cNvPr id="30" name="Picture 29"/>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303730" y="4051294"/>
            <a:ext cx="1087140" cy="1260720"/>
          </a:xfrm>
          <a:prstGeom prst="rect">
            <a:avLst/>
          </a:prstGeom>
        </p:spPr>
      </p:pic>
      <p:sp>
        <p:nvSpPr>
          <p:cNvPr id="31" name="Rectangle 30"/>
          <p:cNvSpPr/>
          <p:nvPr/>
        </p:nvSpPr>
        <p:spPr>
          <a:xfrm>
            <a:off x="1363396" y="892319"/>
            <a:ext cx="16816143" cy="830997"/>
          </a:xfrm>
          <a:prstGeom prst="rect">
            <a:avLst/>
          </a:prstGeom>
          <a:effectLst/>
        </p:spPr>
        <p:txBody>
          <a:bodyPr wrap="square">
            <a:spAutoFit/>
          </a:bodyPr>
          <a:lstStyle/>
          <a:p>
            <a:r>
              <a:rPr lang="fr-FR" sz="4800" b="1" dirty="0">
                <a:ln w="0"/>
                <a:solidFill>
                  <a:schemeClr val="accent5">
                    <a:lumMod val="75000"/>
                  </a:schemeClr>
                </a:solidFill>
              </a:rPr>
              <a:t>Le point tournant de l’</a:t>
            </a:r>
            <a:r>
              <a:rPr lang="fr-FR" sz="4800" b="1" dirty="0" err="1">
                <a:ln w="0"/>
                <a:solidFill>
                  <a:schemeClr val="accent5">
                    <a:lumMod val="75000"/>
                  </a:schemeClr>
                </a:solidFill>
              </a:rPr>
              <a:t>IdO</a:t>
            </a:r>
            <a:r>
              <a:rPr lang="fr-FR" sz="4800" b="1" dirty="0">
                <a:ln w="0"/>
                <a:solidFill>
                  <a:schemeClr val="accent5">
                    <a:lumMod val="75000"/>
                  </a:schemeClr>
                </a:solidFill>
              </a:rPr>
              <a:t> : Codé en dur ou zéro touche</a:t>
            </a:r>
          </a:p>
        </p:txBody>
      </p:sp>
    </p:spTree>
    <p:extLst>
      <p:ext uri="{BB962C8B-B14F-4D97-AF65-F5344CB8AC3E}">
        <p14:creationId xmlns:p14="http://schemas.microsoft.com/office/powerpoint/2010/main" val="3934203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D10A2E0-8440-C446-BCC1-215281C053BF}"/>
              </a:ext>
            </a:extLst>
          </p:cNvPr>
          <p:cNvSpPr/>
          <p:nvPr/>
        </p:nvSpPr>
        <p:spPr>
          <a:xfrm>
            <a:off x="1276450" y="2435577"/>
            <a:ext cx="7141699" cy="780663"/>
          </a:xfrm>
          <a:prstGeom prst="rect">
            <a:avLst/>
          </a:prstGeom>
        </p:spPr>
        <p:txBody>
          <a:bodyPr wrap="none">
            <a:spAutoFit/>
          </a:bodyPr>
          <a:lstStyle/>
          <a:p>
            <a:r>
              <a:rPr lang="en-US" sz="4473" b="1" dirty="0" err="1">
                <a:ln w="0"/>
                <a:solidFill>
                  <a:schemeClr val="tx1">
                    <a:lumMod val="75000"/>
                    <a:lumOff val="25000"/>
                  </a:schemeClr>
                </a:solidFill>
              </a:rPr>
              <a:t>Aujourd'hui</a:t>
            </a:r>
            <a:r>
              <a:rPr lang="en-US" sz="4473" b="1" dirty="0">
                <a:ln w="0"/>
                <a:solidFill>
                  <a:schemeClr val="tx1">
                    <a:lumMod val="75000"/>
                    <a:lumOff val="25000"/>
                  </a:schemeClr>
                </a:solidFill>
              </a:rPr>
              <a:t> - </a:t>
            </a:r>
            <a:r>
              <a:rPr lang="en-US" sz="4473" b="1" dirty="0" err="1">
                <a:ln w="0"/>
                <a:solidFill>
                  <a:schemeClr val="tx1">
                    <a:lumMod val="75000"/>
                    <a:lumOff val="25000"/>
                  </a:schemeClr>
                </a:solidFill>
              </a:rPr>
              <a:t>codé</a:t>
            </a:r>
            <a:r>
              <a:rPr lang="en-US" sz="4473" b="1" dirty="0">
                <a:ln w="0"/>
                <a:solidFill>
                  <a:schemeClr val="tx1">
                    <a:lumMod val="75000"/>
                    <a:lumOff val="25000"/>
                  </a:schemeClr>
                </a:solidFill>
              </a:rPr>
              <a:t> </a:t>
            </a:r>
            <a:r>
              <a:rPr lang="en-US" sz="4473" b="1" dirty="0" err="1">
                <a:ln w="0"/>
                <a:solidFill>
                  <a:schemeClr val="tx1">
                    <a:lumMod val="75000"/>
                    <a:lumOff val="25000"/>
                  </a:schemeClr>
                </a:solidFill>
              </a:rPr>
              <a:t>en</a:t>
            </a:r>
            <a:r>
              <a:rPr lang="en-US" sz="4473" b="1" dirty="0">
                <a:ln w="0"/>
                <a:solidFill>
                  <a:schemeClr val="tx1">
                    <a:lumMod val="75000"/>
                    <a:lumOff val="25000"/>
                  </a:schemeClr>
                </a:solidFill>
              </a:rPr>
              <a:t> </a:t>
            </a:r>
            <a:r>
              <a:rPr lang="en-US" sz="4473" b="1" dirty="0" err="1">
                <a:ln w="0"/>
                <a:solidFill>
                  <a:schemeClr val="tx1">
                    <a:lumMod val="75000"/>
                    <a:lumOff val="25000"/>
                  </a:schemeClr>
                </a:solidFill>
              </a:rPr>
              <a:t>dur</a:t>
            </a:r>
            <a:endParaRPr lang="en-US" sz="4473" b="1" dirty="0">
              <a:ln w="0"/>
              <a:solidFill>
                <a:schemeClr val="tx1">
                  <a:lumMod val="75000"/>
                  <a:lumOff val="25000"/>
                </a:schemeClr>
              </a:solidFill>
            </a:endParaRPr>
          </a:p>
        </p:txBody>
      </p:sp>
      <p:sp>
        <p:nvSpPr>
          <p:cNvPr id="5" name="Rectangle 4"/>
          <p:cNvSpPr/>
          <p:nvPr/>
        </p:nvSpPr>
        <p:spPr>
          <a:xfrm>
            <a:off x="1363396" y="892319"/>
            <a:ext cx="16816143" cy="830997"/>
          </a:xfrm>
          <a:prstGeom prst="rect">
            <a:avLst/>
          </a:prstGeom>
          <a:effectLst/>
        </p:spPr>
        <p:txBody>
          <a:bodyPr wrap="square">
            <a:spAutoFit/>
          </a:bodyPr>
          <a:lstStyle/>
          <a:p>
            <a:r>
              <a:rPr lang="fr-FR" sz="4800" b="1" dirty="0">
                <a:ln w="0"/>
                <a:solidFill>
                  <a:schemeClr val="accent5">
                    <a:lumMod val="75000"/>
                  </a:schemeClr>
                </a:solidFill>
              </a:rPr>
              <a:t>Le point tournant de l’</a:t>
            </a:r>
            <a:r>
              <a:rPr lang="fr-FR" sz="4800" b="1" dirty="0" err="1">
                <a:ln w="0"/>
                <a:solidFill>
                  <a:schemeClr val="accent5">
                    <a:lumMod val="75000"/>
                  </a:schemeClr>
                </a:solidFill>
              </a:rPr>
              <a:t>IdO</a:t>
            </a:r>
            <a:r>
              <a:rPr lang="fr-FR" sz="4800" b="1" dirty="0">
                <a:ln w="0"/>
                <a:solidFill>
                  <a:schemeClr val="accent5">
                    <a:lumMod val="75000"/>
                  </a:schemeClr>
                </a:solidFill>
              </a:rPr>
              <a:t> : Codé en dur ou zéro touche</a:t>
            </a:r>
          </a:p>
        </p:txBody>
      </p:sp>
      <p:sp>
        <p:nvSpPr>
          <p:cNvPr id="18" name="Rounded Rectangle 17">
            <a:extLst>
              <a:ext uri="{FF2B5EF4-FFF2-40B4-BE49-F238E27FC236}">
                <a16:creationId xmlns:a16="http://schemas.microsoft.com/office/drawing/2014/main" id="{5615BDBC-F668-CD4F-878A-3942FAF29C8C}"/>
              </a:ext>
            </a:extLst>
          </p:cNvPr>
          <p:cNvSpPr/>
          <p:nvPr/>
        </p:nvSpPr>
        <p:spPr>
          <a:xfrm>
            <a:off x="8568117" y="4246025"/>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4" name="Rounded Rectangle 13">
            <a:extLst>
              <a:ext uri="{FF2B5EF4-FFF2-40B4-BE49-F238E27FC236}">
                <a16:creationId xmlns:a16="http://schemas.microsoft.com/office/drawing/2014/main" id="{A62861AB-8E03-D448-A456-122FABD128EF}"/>
              </a:ext>
            </a:extLst>
          </p:cNvPr>
          <p:cNvSpPr/>
          <p:nvPr/>
        </p:nvSpPr>
        <p:spPr>
          <a:xfrm>
            <a:off x="8335482" y="4013390"/>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6" name="Rounded Rectangle 15">
            <a:extLst>
              <a:ext uri="{FF2B5EF4-FFF2-40B4-BE49-F238E27FC236}">
                <a16:creationId xmlns:a16="http://schemas.microsoft.com/office/drawing/2014/main" id="{C76074C5-6D07-E149-A925-B939FCA78E54}"/>
              </a:ext>
            </a:extLst>
          </p:cNvPr>
          <p:cNvSpPr/>
          <p:nvPr/>
        </p:nvSpPr>
        <p:spPr>
          <a:xfrm>
            <a:off x="8122114" y="3800021"/>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7" name="Rounded Rectangle 16">
            <a:extLst>
              <a:ext uri="{FF2B5EF4-FFF2-40B4-BE49-F238E27FC236}">
                <a16:creationId xmlns:a16="http://schemas.microsoft.com/office/drawing/2014/main" id="{7F0E31F9-7F0A-F642-85C2-1745466B7308}"/>
              </a:ext>
            </a:extLst>
          </p:cNvPr>
          <p:cNvSpPr/>
          <p:nvPr/>
        </p:nvSpPr>
        <p:spPr>
          <a:xfrm>
            <a:off x="7908745" y="3586653"/>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CA" sz="2556" b="1" dirty="0"/>
              <a:t>Appareils de l’</a:t>
            </a:r>
            <a:r>
              <a:rPr lang="fr-CA" sz="2556" b="1" dirty="0" err="1"/>
              <a:t>IdO</a:t>
            </a:r>
            <a:r>
              <a:rPr lang="fr-CA" sz="2556" b="1" dirty="0"/>
              <a:t> mobiles </a:t>
            </a:r>
            <a:r>
              <a:rPr lang="fr-CA" sz="2556" b="1" dirty="0" smtClean="0"/>
              <a:t>(eSIM)</a:t>
            </a:r>
            <a:endParaRPr lang="fr-CA" sz="2556" b="1" dirty="0"/>
          </a:p>
        </p:txBody>
      </p:sp>
      <p:sp>
        <p:nvSpPr>
          <p:cNvPr id="21" name="Rounded Rectangle 20">
            <a:extLst>
              <a:ext uri="{FF2B5EF4-FFF2-40B4-BE49-F238E27FC236}">
                <a16:creationId xmlns:a16="http://schemas.microsoft.com/office/drawing/2014/main" id="{7D63C266-8EBF-E54B-A12B-5318543C1EFB}"/>
              </a:ext>
            </a:extLst>
          </p:cNvPr>
          <p:cNvSpPr/>
          <p:nvPr/>
        </p:nvSpPr>
        <p:spPr>
          <a:xfrm>
            <a:off x="9677022" y="8396017"/>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2" name="Rounded Rectangle 21">
            <a:extLst>
              <a:ext uri="{FF2B5EF4-FFF2-40B4-BE49-F238E27FC236}">
                <a16:creationId xmlns:a16="http://schemas.microsoft.com/office/drawing/2014/main" id="{F8DCE6B6-3459-034E-91FE-84DE5BA911BE}"/>
              </a:ext>
            </a:extLst>
          </p:cNvPr>
          <p:cNvSpPr/>
          <p:nvPr/>
        </p:nvSpPr>
        <p:spPr>
          <a:xfrm>
            <a:off x="9497232" y="7954202"/>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3" name="Rounded Rectangle 22">
            <a:extLst>
              <a:ext uri="{FF2B5EF4-FFF2-40B4-BE49-F238E27FC236}">
                <a16:creationId xmlns:a16="http://schemas.microsoft.com/office/drawing/2014/main" id="{4EEC43ED-D9DF-A246-ADCE-E047D6DD589A}"/>
              </a:ext>
            </a:extLst>
          </p:cNvPr>
          <p:cNvSpPr/>
          <p:nvPr/>
        </p:nvSpPr>
        <p:spPr>
          <a:xfrm>
            <a:off x="9307761" y="7446613"/>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4" name="Rounded Rectangle 23">
            <a:extLst>
              <a:ext uri="{FF2B5EF4-FFF2-40B4-BE49-F238E27FC236}">
                <a16:creationId xmlns:a16="http://schemas.microsoft.com/office/drawing/2014/main" id="{E22526CE-6887-3F4C-A3C4-3B448DEFF2AD}"/>
              </a:ext>
            </a:extLst>
          </p:cNvPr>
          <p:cNvSpPr/>
          <p:nvPr/>
        </p:nvSpPr>
        <p:spPr>
          <a:xfrm>
            <a:off x="9013785" y="6979316"/>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556" b="1" dirty="0"/>
              <a:t>Appareils de l’</a:t>
            </a:r>
            <a:r>
              <a:rPr lang="fr-FR" sz="2556" b="1" dirty="0" err="1"/>
              <a:t>IdO</a:t>
            </a:r>
            <a:r>
              <a:rPr lang="fr-FR" sz="2556" b="1" dirty="0"/>
              <a:t> mobiles </a:t>
            </a:r>
            <a:r>
              <a:rPr lang="fr-FR" sz="2556" b="1" dirty="0" smtClean="0"/>
              <a:t>(</a:t>
            </a:r>
            <a:r>
              <a:rPr lang="fr-FR" sz="2556" b="1" dirty="0" err="1" smtClean="0"/>
              <a:t>eSIM</a:t>
            </a:r>
            <a:r>
              <a:rPr lang="fr-FR" sz="2556" b="1" dirty="0" smtClean="0"/>
              <a:t>)</a:t>
            </a:r>
            <a:endParaRPr lang="fr-FR" sz="2556" b="1" dirty="0"/>
          </a:p>
        </p:txBody>
      </p:sp>
      <p:sp>
        <p:nvSpPr>
          <p:cNvPr id="9" name="Rectangle 8">
            <a:extLst>
              <a:ext uri="{FF2B5EF4-FFF2-40B4-BE49-F238E27FC236}">
                <a16:creationId xmlns:a16="http://schemas.microsoft.com/office/drawing/2014/main" id="{9ECFB153-744A-1149-AFB4-B4F11A20A229}"/>
              </a:ext>
            </a:extLst>
          </p:cNvPr>
          <p:cNvSpPr/>
          <p:nvPr/>
        </p:nvSpPr>
        <p:spPr>
          <a:xfrm>
            <a:off x="12232212" y="7613402"/>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5" name="Rectangle 24">
            <a:extLst>
              <a:ext uri="{FF2B5EF4-FFF2-40B4-BE49-F238E27FC236}">
                <a16:creationId xmlns:a16="http://schemas.microsoft.com/office/drawing/2014/main" id="{66297518-85E8-1643-8307-E702A3174288}"/>
              </a:ext>
            </a:extLst>
          </p:cNvPr>
          <p:cNvSpPr/>
          <p:nvPr/>
        </p:nvSpPr>
        <p:spPr>
          <a:xfrm>
            <a:off x="12441652" y="8125129"/>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6" name="Rectangle 25">
            <a:extLst>
              <a:ext uri="{FF2B5EF4-FFF2-40B4-BE49-F238E27FC236}">
                <a16:creationId xmlns:a16="http://schemas.microsoft.com/office/drawing/2014/main" id="{748CC142-A861-AD49-9EBF-703E86632CB4}"/>
              </a:ext>
            </a:extLst>
          </p:cNvPr>
          <p:cNvSpPr/>
          <p:nvPr/>
        </p:nvSpPr>
        <p:spPr>
          <a:xfrm>
            <a:off x="12635561" y="8610204"/>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7" name="Rectangle 26">
            <a:extLst>
              <a:ext uri="{FF2B5EF4-FFF2-40B4-BE49-F238E27FC236}">
                <a16:creationId xmlns:a16="http://schemas.microsoft.com/office/drawing/2014/main" id="{F5FFD463-D0DF-4443-B79D-A1562AB889E4}"/>
              </a:ext>
            </a:extLst>
          </p:cNvPr>
          <p:cNvSpPr/>
          <p:nvPr/>
        </p:nvSpPr>
        <p:spPr>
          <a:xfrm>
            <a:off x="12895899" y="9103258"/>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1" name="Rounded Rectangle 30">
            <a:extLst>
              <a:ext uri="{FF2B5EF4-FFF2-40B4-BE49-F238E27FC236}">
                <a16:creationId xmlns:a16="http://schemas.microsoft.com/office/drawing/2014/main" id="{1D18BBBA-0B90-0344-801F-AA4FB2DE1890}"/>
              </a:ext>
            </a:extLst>
          </p:cNvPr>
          <p:cNvSpPr/>
          <p:nvPr/>
        </p:nvSpPr>
        <p:spPr>
          <a:xfrm>
            <a:off x="16029427" y="757205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3" name="Rounded Rectangle 32">
            <a:extLst>
              <a:ext uri="{FF2B5EF4-FFF2-40B4-BE49-F238E27FC236}">
                <a16:creationId xmlns:a16="http://schemas.microsoft.com/office/drawing/2014/main" id="{1016B8BB-5F71-3044-A0AC-33DF650BB9F2}"/>
              </a:ext>
            </a:extLst>
          </p:cNvPr>
          <p:cNvSpPr/>
          <p:nvPr/>
        </p:nvSpPr>
        <p:spPr>
          <a:xfrm>
            <a:off x="15232941" y="3641749"/>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5" name="Rectangle 34">
            <a:extLst>
              <a:ext uri="{FF2B5EF4-FFF2-40B4-BE49-F238E27FC236}">
                <a16:creationId xmlns:a16="http://schemas.microsoft.com/office/drawing/2014/main" id="{CA968D76-A0DD-A34B-897F-98E72C6FBF21}"/>
              </a:ext>
            </a:extLst>
          </p:cNvPr>
          <p:cNvSpPr/>
          <p:nvPr/>
        </p:nvSpPr>
        <p:spPr>
          <a:xfrm>
            <a:off x="14560069" y="9374398"/>
            <a:ext cx="4126451" cy="534890"/>
          </a:xfrm>
          <a:prstGeom prst="rect">
            <a:avLst/>
          </a:prstGeom>
        </p:spPr>
        <p:txBody>
          <a:bodyPr wrap="none">
            <a:spAutoFit/>
          </a:bodyPr>
          <a:lstStyle/>
          <a:p>
            <a:r>
              <a:rPr lang="en-US" sz="2876" b="1" dirty="0">
                <a:ln w="0"/>
                <a:solidFill>
                  <a:srgbClr val="00B050"/>
                </a:solidFill>
              </a:rPr>
              <a:t>Applications </a:t>
            </a:r>
            <a:r>
              <a:rPr lang="en-US" sz="2876" b="1" dirty="0" err="1">
                <a:ln w="0"/>
                <a:solidFill>
                  <a:srgbClr val="00B050"/>
                </a:solidFill>
              </a:rPr>
              <a:t>en</a:t>
            </a:r>
            <a:r>
              <a:rPr lang="en-US" sz="2876" b="1" dirty="0">
                <a:ln w="0"/>
                <a:solidFill>
                  <a:srgbClr val="00B050"/>
                </a:solidFill>
              </a:rPr>
              <a:t> </a:t>
            </a:r>
            <a:r>
              <a:rPr lang="en-US" sz="2876" b="1" dirty="0" err="1">
                <a:ln w="0"/>
                <a:solidFill>
                  <a:srgbClr val="00B050"/>
                </a:solidFill>
              </a:rPr>
              <a:t>nuage</a:t>
            </a:r>
            <a:endParaRPr lang="en-US" sz="2876" b="1" dirty="0">
              <a:ln w="0"/>
              <a:solidFill>
                <a:srgbClr val="00B050"/>
              </a:solidFill>
            </a:endParaRPr>
          </a:p>
        </p:txBody>
      </p:sp>
      <p:sp>
        <p:nvSpPr>
          <p:cNvPr id="36" name="Rectangle 35">
            <a:extLst>
              <a:ext uri="{FF2B5EF4-FFF2-40B4-BE49-F238E27FC236}">
                <a16:creationId xmlns:a16="http://schemas.microsoft.com/office/drawing/2014/main" id="{7588D4B0-FDF4-114E-8A55-C7E64C229F9C}"/>
              </a:ext>
            </a:extLst>
          </p:cNvPr>
          <p:cNvSpPr/>
          <p:nvPr/>
        </p:nvSpPr>
        <p:spPr>
          <a:xfrm>
            <a:off x="14207292" y="5488930"/>
            <a:ext cx="3921266" cy="534890"/>
          </a:xfrm>
          <a:prstGeom prst="rect">
            <a:avLst/>
          </a:prstGeom>
        </p:spPr>
        <p:txBody>
          <a:bodyPr wrap="none">
            <a:spAutoFit/>
          </a:bodyPr>
          <a:lstStyle/>
          <a:p>
            <a:r>
              <a:rPr lang="fr-CA" sz="2876" b="1" dirty="0">
                <a:ln w="0"/>
                <a:solidFill>
                  <a:srgbClr val="00B050"/>
                </a:solidFill>
              </a:rPr>
              <a:t>Application en nuage</a:t>
            </a:r>
            <a:endParaRPr lang="fr-CA" sz="2876" dirty="0">
              <a:solidFill>
                <a:srgbClr val="00B050"/>
              </a:solidFill>
            </a:endParaRPr>
          </a:p>
        </p:txBody>
      </p:sp>
      <p:pic>
        <p:nvPicPr>
          <p:cNvPr id="37" name="Picture 36">
            <a:extLst>
              <a:ext uri="{FF2B5EF4-FFF2-40B4-BE49-F238E27FC236}">
                <a16:creationId xmlns:a16="http://schemas.microsoft.com/office/drawing/2014/main" id="{23C259C1-A2B4-0445-B47D-BA63807CB20B}"/>
              </a:ext>
            </a:extLst>
          </p:cNvPr>
          <p:cNvPicPr>
            <a:picLocks noChangeAspect="1"/>
          </p:cNvPicPr>
          <p:nvPr/>
        </p:nvPicPr>
        <p:blipFill>
          <a:blip r:embed="rId4"/>
          <a:stretch>
            <a:fillRect/>
          </a:stretch>
        </p:blipFill>
        <p:spPr>
          <a:xfrm>
            <a:off x="16357397" y="7905331"/>
            <a:ext cx="951760" cy="872446"/>
          </a:xfrm>
          <a:prstGeom prst="rect">
            <a:avLst/>
          </a:prstGeom>
        </p:spPr>
      </p:pic>
      <p:pic>
        <p:nvPicPr>
          <p:cNvPr id="38" name="Picture 37">
            <a:extLst>
              <a:ext uri="{FF2B5EF4-FFF2-40B4-BE49-F238E27FC236}">
                <a16:creationId xmlns:a16="http://schemas.microsoft.com/office/drawing/2014/main" id="{1E8D9A0E-C1D3-1041-A7F9-869EF59D4F2E}"/>
              </a:ext>
            </a:extLst>
          </p:cNvPr>
          <p:cNvPicPr>
            <a:picLocks noChangeAspect="1"/>
          </p:cNvPicPr>
          <p:nvPr/>
        </p:nvPicPr>
        <p:blipFill>
          <a:blip r:embed="rId4"/>
          <a:stretch>
            <a:fillRect/>
          </a:stretch>
        </p:blipFill>
        <p:spPr>
          <a:xfrm>
            <a:off x="15540400" y="3970601"/>
            <a:ext cx="951760" cy="872446"/>
          </a:xfrm>
          <a:prstGeom prst="rect">
            <a:avLst/>
          </a:prstGeom>
        </p:spPr>
      </p:pic>
      <p:cxnSp>
        <p:nvCxnSpPr>
          <p:cNvPr id="42" name="Straight Arrow Connector 41">
            <a:extLst>
              <a:ext uri="{FF2B5EF4-FFF2-40B4-BE49-F238E27FC236}">
                <a16:creationId xmlns:a16="http://schemas.microsoft.com/office/drawing/2014/main" id="{8891DE30-E6C0-B941-8521-37B7D8567028}"/>
              </a:ext>
            </a:extLst>
          </p:cNvPr>
          <p:cNvCxnSpPr>
            <a:cxnSpLocks/>
          </p:cNvCxnSpPr>
          <p:nvPr/>
        </p:nvCxnSpPr>
        <p:spPr>
          <a:xfrm>
            <a:off x="13219547" y="4543780"/>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6FF76B6-DAAB-9244-914A-AD306080D0F3}"/>
              </a:ext>
            </a:extLst>
          </p:cNvPr>
          <p:cNvCxnSpPr>
            <a:cxnSpLocks/>
          </p:cNvCxnSpPr>
          <p:nvPr/>
        </p:nvCxnSpPr>
        <p:spPr>
          <a:xfrm>
            <a:off x="13611437" y="8963473"/>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016975C-0D45-B74C-B050-3E9088F2DFF7}"/>
              </a:ext>
            </a:extLst>
          </p:cNvPr>
          <p:cNvCxnSpPr>
            <a:cxnSpLocks/>
            <a:stCxn id="41" idx="3"/>
          </p:cNvCxnSpPr>
          <p:nvPr/>
        </p:nvCxnSpPr>
        <p:spPr>
          <a:xfrm>
            <a:off x="5390870" y="4681655"/>
            <a:ext cx="2146370" cy="448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95A94E4-1173-C045-878D-81BD67DCA053}"/>
              </a:ext>
            </a:extLst>
          </p:cNvPr>
          <p:cNvCxnSpPr>
            <a:cxnSpLocks/>
          </p:cNvCxnSpPr>
          <p:nvPr/>
        </p:nvCxnSpPr>
        <p:spPr>
          <a:xfrm>
            <a:off x="2581015" y="8427258"/>
            <a:ext cx="1005248"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DF6D4BE-A47D-D547-A7EF-93088D5E3D24}"/>
              </a:ext>
            </a:extLst>
          </p:cNvPr>
          <p:cNvPicPr>
            <a:picLocks noChangeAspect="1"/>
          </p:cNvPicPr>
          <p:nvPr/>
        </p:nvPicPr>
        <p:blipFill>
          <a:blip r:embed="rId5"/>
          <a:stretch>
            <a:fillRect/>
          </a:stretch>
        </p:blipFill>
        <p:spPr>
          <a:xfrm>
            <a:off x="2626837" y="3851091"/>
            <a:ext cx="1315580" cy="1480028"/>
          </a:xfrm>
          <a:prstGeom prst="rect">
            <a:avLst/>
          </a:prstGeom>
        </p:spPr>
      </p:pic>
      <p:pic>
        <p:nvPicPr>
          <p:cNvPr id="62" name="Picture 61">
            <a:extLst>
              <a:ext uri="{FF2B5EF4-FFF2-40B4-BE49-F238E27FC236}">
                <a16:creationId xmlns:a16="http://schemas.microsoft.com/office/drawing/2014/main" id="{0E58CCEC-4B48-5E4F-BF26-174BD27B81D1}"/>
              </a:ext>
            </a:extLst>
          </p:cNvPr>
          <p:cNvPicPr>
            <a:picLocks noChangeAspect="1"/>
          </p:cNvPicPr>
          <p:nvPr/>
        </p:nvPicPr>
        <p:blipFill>
          <a:blip r:embed="rId5"/>
          <a:stretch>
            <a:fillRect/>
          </a:stretch>
        </p:blipFill>
        <p:spPr>
          <a:xfrm>
            <a:off x="1343808" y="7712837"/>
            <a:ext cx="1315580" cy="1480028"/>
          </a:xfrm>
          <a:prstGeom prst="rect">
            <a:avLst/>
          </a:prstGeom>
        </p:spPr>
      </p:pic>
      <p:pic>
        <p:nvPicPr>
          <p:cNvPr id="41" name="Picture 40"/>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4303730" y="4051294"/>
            <a:ext cx="1087140" cy="1260720"/>
          </a:xfrm>
          <a:prstGeom prst="rect">
            <a:avLst/>
          </a:prstGeom>
        </p:spPr>
      </p:pic>
      <p:sp>
        <p:nvSpPr>
          <p:cNvPr id="49" name="Rounded Rectangle 48">
            <a:extLst>
              <a:ext uri="{FF2B5EF4-FFF2-40B4-BE49-F238E27FC236}">
                <a16:creationId xmlns:a16="http://schemas.microsoft.com/office/drawing/2014/main" id="{1D18BBBA-0B90-0344-801F-AA4FB2DE1890}"/>
              </a:ext>
            </a:extLst>
          </p:cNvPr>
          <p:cNvSpPr/>
          <p:nvPr/>
        </p:nvSpPr>
        <p:spPr>
          <a:xfrm>
            <a:off x="15839956" y="739679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0" name="Picture 49">
            <a:extLst>
              <a:ext uri="{FF2B5EF4-FFF2-40B4-BE49-F238E27FC236}">
                <a16:creationId xmlns:a16="http://schemas.microsoft.com/office/drawing/2014/main" id="{23C259C1-A2B4-0445-B47D-BA63807CB20B}"/>
              </a:ext>
            </a:extLst>
          </p:cNvPr>
          <p:cNvPicPr>
            <a:picLocks noChangeAspect="1"/>
          </p:cNvPicPr>
          <p:nvPr/>
        </p:nvPicPr>
        <p:blipFill>
          <a:blip r:embed="rId4"/>
          <a:stretch>
            <a:fillRect/>
          </a:stretch>
        </p:blipFill>
        <p:spPr>
          <a:xfrm>
            <a:off x="16167925" y="7730072"/>
            <a:ext cx="951760" cy="872446"/>
          </a:xfrm>
          <a:prstGeom prst="rect">
            <a:avLst/>
          </a:prstGeom>
        </p:spPr>
      </p:pic>
      <p:sp>
        <p:nvSpPr>
          <p:cNvPr id="52" name="Rounded Rectangle 51">
            <a:extLst>
              <a:ext uri="{FF2B5EF4-FFF2-40B4-BE49-F238E27FC236}">
                <a16:creationId xmlns:a16="http://schemas.microsoft.com/office/drawing/2014/main" id="{1D18BBBA-0B90-0344-801F-AA4FB2DE1890}"/>
              </a:ext>
            </a:extLst>
          </p:cNvPr>
          <p:cNvSpPr/>
          <p:nvPr/>
        </p:nvSpPr>
        <p:spPr>
          <a:xfrm>
            <a:off x="15650484" y="722153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3" name="Picture 52">
            <a:extLst>
              <a:ext uri="{FF2B5EF4-FFF2-40B4-BE49-F238E27FC236}">
                <a16:creationId xmlns:a16="http://schemas.microsoft.com/office/drawing/2014/main" id="{23C259C1-A2B4-0445-B47D-BA63807CB20B}"/>
              </a:ext>
            </a:extLst>
          </p:cNvPr>
          <p:cNvPicPr>
            <a:picLocks noChangeAspect="1"/>
          </p:cNvPicPr>
          <p:nvPr/>
        </p:nvPicPr>
        <p:blipFill>
          <a:blip r:embed="rId4"/>
          <a:stretch>
            <a:fillRect/>
          </a:stretch>
        </p:blipFill>
        <p:spPr>
          <a:xfrm>
            <a:off x="15978454" y="7554812"/>
            <a:ext cx="951760" cy="872446"/>
          </a:xfrm>
          <a:prstGeom prst="rect">
            <a:avLst/>
          </a:prstGeom>
        </p:spPr>
      </p:pic>
      <p:sp>
        <p:nvSpPr>
          <p:cNvPr id="55" name="Rounded Rectangle 54">
            <a:extLst>
              <a:ext uri="{FF2B5EF4-FFF2-40B4-BE49-F238E27FC236}">
                <a16:creationId xmlns:a16="http://schemas.microsoft.com/office/drawing/2014/main" id="{1D18BBBA-0B90-0344-801F-AA4FB2DE1890}"/>
              </a:ext>
            </a:extLst>
          </p:cNvPr>
          <p:cNvSpPr/>
          <p:nvPr/>
        </p:nvSpPr>
        <p:spPr>
          <a:xfrm>
            <a:off x="15461013" y="704627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7" name="Picture 56">
            <a:extLst>
              <a:ext uri="{FF2B5EF4-FFF2-40B4-BE49-F238E27FC236}">
                <a16:creationId xmlns:a16="http://schemas.microsoft.com/office/drawing/2014/main" id="{23C259C1-A2B4-0445-B47D-BA63807CB20B}"/>
              </a:ext>
            </a:extLst>
          </p:cNvPr>
          <p:cNvPicPr>
            <a:picLocks noChangeAspect="1"/>
          </p:cNvPicPr>
          <p:nvPr/>
        </p:nvPicPr>
        <p:blipFill>
          <a:blip r:embed="rId4"/>
          <a:stretch>
            <a:fillRect/>
          </a:stretch>
        </p:blipFill>
        <p:spPr>
          <a:xfrm>
            <a:off x="15788983" y="7379552"/>
            <a:ext cx="951760" cy="872446"/>
          </a:xfrm>
          <a:prstGeom prst="rect">
            <a:avLst/>
          </a:prstGeom>
        </p:spPr>
      </p:pic>
      <p:cxnSp>
        <p:nvCxnSpPr>
          <p:cNvPr id="59" name="Straight Arrow Connector 58">
            <a:extLst>
              <a:ext uri="{FF2B5EF4-FFF2-40B4-BE49-F238E27FC236}">
                <a16:creationId xmlns:a16="http://schemas.microsoft.com/office/drawing/2014/main" id="{46FF76B6-DAAB-9244-914A-AD306080D0F3}"/>
              </a:ext>
            </a:extLst>
          </p:cNvPr>
          <p:cNvCxnSpPr>
            <a:cxnSpLocks/>
          </p:cNvCxnSpPr>
          <p:nvPr/>
        </p:nvCxnSpPr>
        <p:spPr>
          <a:xfrm>
            <a:off x="13244771" y="8021406"/>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6FF76B6-DAAB-9244-914A-AD306080D0F3}"/>
              </a:ext>
            </a:extLst>
          </p:cNvPr>
          <p:cNvCxnSpPr>
            <a:cxnSpLocks/>
          </p:cNvCxnSpPr>
          <p:nvPr/>
        </p:nvCxnSpPr>
        <p:spPr>
          <a:xfrm>
            <a:off x="13009390" y="7531188"/>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150160" y="2290048"/>
            <a:ext cx="17490447" cy="389787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76"/>
          </a:p>
        </p:txBody>
      </p:sp>
      <p:sp>
        <p:nvSpPr>
          <p:cNvPr id="29" name="Rectangle 28">
            <a:extLst>
              <a:ext uri="{FF2B5EF4-FFF2-40B4-BE49-F238E27FC236}">
                <a16:creationId xmlns:a16="http://schemas.microsoft.com/office/drawing/2014/main" id="{D9E80870-E261-684E-ADEF-2026F31B6453}"/>
              </a:ext>
            </a:extLst>
          </p:cNvPr>
          <p:cNvSpPr/>
          <p:nvPr/>
        </p:nvSpPr>
        <p:spPr>
          <a:xfrm>
            <a:off x="1327826" y="6375233"/>
            <a:ext cx="7196201" cy="780663"/>
          </a:xfrm>
          <a:prstGeom prst="rect">
            <a:avLst/>
          </a:prstGeom>
        </p:spPr>
        <p:txBody>
          <a:bodyPr wrap="none">
            <a:spAutoFit/>
          </a:bodyPr>
          <a:lstStyle/>
          <a:p>
            <a:r>
              <a:rPr lang="fr-CA" sz="4473" b="1" dirty="0">
                <a:ln w="0"/>
                <a:solidFill>
                  <a:schemeClr val="tx1">
                    <a:lumMod val="75000"/>
                    <a:lumOff val="25000"/>
                  </a:schemeClr>
                </a:solidFill>
              </a:rPr>
              <a:t>Future (5G) – Zéro touche</a:t>
            </a:r>
            <a:endParaRPr lang="fr-CA" sz="4473" dirty="0">
              <a:solidFill>
                <a:schemeClr val="tx1">
                  <a:lumMod val="75000"/>
                  <a:lumOff val="25000"/>
                </a:schemeClr>
              </a:solidFill>
            </a:endParaRPr>
          </a:p>
        </p:txBody>
      </p:sp>
      <p:cxnSp>
        <p:nvCxnSpPr>
          <p:cNvPr id="46" name="Straight Arrow Connector 45">
            <a:extLst>
              <a:ext uri="{FF2B5EF4-FFF2-40B4-BE49-F238E27FC236}">
                <a16:creationId xmlns:a16="http://schemas.microsoft.com/office/drawing/2014/main" id="{46FF76B6-DAAB-9244-914A-AD306080D0F3}"/>
              </a:ext>
            </a:extLst>
          </p:cNvPr>
          <p:cNvCxnSpPr>
            <a:cxnSpLocks/>
          </p:cNvCxnSpPr>
          <p:nvPr/>
        </p:nvCxnSpPr>
        <p:spPr>
          <a:xfrm>
            <a:off x="13480205" y="8488703"/>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3850871" y="7488537"/>
            <a:ext cx="3657917" cy="1920406"/>
            <a:chOff x="7287351" y="1122687"/>
            <a:chExt cx="3657917" cy="1920406"/>
          </a:xfrm>
        </p:grpSpPr>
        <p:pic>
          <p:nvPicPr>
            <p:cNvPr id="63" name="Picture 62"/>
            <p:cNvPicPr>
              <a:picLocks noChangeAspect="1"/>
            </p:cNvPicPr>
            <p:nvPr/>
          </p:nvPicPr>
          <p:blipFill>
            <a:blip r:embed="rId7"/>
            <a:stretch>
              <a:fillRect/>
            </a:stretch>
          </p:blipFill>
          <p:spPr>
            <a:xfrm>
              <a:off x="7287351" y="1122687"/>
              <a:ext cx="3657917" cy="1920406"/>
            </a:xfrm>
            <a:prstGeom prst="rect">
              <a:avLst/>
            </a:prstGeom>
            <a:solidFill>
              <a:schemeClr val="bg1">
                <a:lumMod val="95000"/>
              </a:schemeClr>
            </a:solidFill>
          </p:spPr>
        </p:pic>
        <p:sp>
          <p:nvSpPr>
            <p:cNvPr id="64" name="Rectangle 63"/>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cxnSp>
        <p:nvCxnSpPr>
          <p:cNvPr id="65" name="Straight Arrow Connector 64">
            <a:extLst>
              <a:ext uri="{FF2B5EF4-FFF2-40B4-BE49-F238E27FC236}">
                <a16:creationId xmlns:a16="http://schemas.microsoft.com/office/drawing/2014/main" id="{D2E77B7D-FC9A-2748-B741-2C70EF54ACE2}"/>
              </a:ext>
            </a:extLst>
          </p:cNvPr>
          <p:cNvCxnSpPr>
            <a:cxnSpLocks/>
          </p:cNvCxnSpPr>
          <p:nvPr>
            <p:custDataLst>
              <p:tags r:id="rId1"/>
            </p:custDataLst>
          </p:nvPr>
        </p:nvCxnSpPr>
        <p:spPr>
          <a:xfrm flipV="1">
            <a:off x="7802764" y="8322364"/>
            <a:ext cx="1045330" cy="1919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611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584" t="12531" r="6837" b="12414"/>
          <a:stretch/>
        </p:blipFill>
        <p:spPr>
          <a:xfrm>
            <a:off x="2690077" y="3405352"/>
            <a:ext cx="13372331" cy="6675052"/>
          </a:xfrm>
          <a:prstGeom prst="rect">
            <a:avLst/>
          </a:prstGeom>
        </p:spPr>
      </p:pic>
      <p:sp>
        <p:nvSpPr>
          <p:cNvPr id="3" name="Rectangle 2"/>
          <p:cNvSpPr/>
          <p:nvPr/>
        </p:nvSpPr>
        <p:spPr>
          <a:xfrm>
            <a:off x="1028383" y="543031"/>
            <a:ext cx="17207366" cy="1754326"/>
          </a:xfrm>
          <a:prstGeom prst="rect">
            <a:avLst/>
          </a:prstGeom>
        </p:spPr>
        <p:txBody>
          <a:bodyPr wrap="square">
            <a:spAutoFit/>
          </a:bodyPr>
          <a:lstStyle/>
          <a:p>
            <a:pPr lvl="0" algn="ctr"/>
            <a:r>
              <a:rPr lang="fr-CA" sz="5400" b="1" dirty="0">
                <a:ln w="0"/>
                <a:solidFill>
                  <a:srgbClr val="892293">
                    <a:lumMod val="75000"/>
                  </a:srgbClr>
                </a:solidFill>
              </a:rPr>
              <a:t>Les noms de domaine et les appareils</a:t>
            </a:r>
            <a:r>
              <a:rPr lang="fr-CA" dirty="0">
                <a:solidFill>
                  <a:srgbClr val="000000"/>
                </a:solidFill>
              </a:rPr>
              <a:t> </a:t>
            </a:r>
            <a:r>
              <a:rPr lang="fr-CA" sz="5400" b="1" dirty="0">
                <a:ln w="0"/>
                <a:solidFill>
                  <a:srgbClr val="892293">
                    <a:lumMod val="75000"/>
                  </a:srgbClr>
                </a:solidFill>
              </a:rPr>
              <a:t>IdO se ressemblent</a:t>
            </a:r>
            <a:endParaRPr lang="fr-CA" sz="5400" dirty="0">
              <a:solidFill>
                <a:srgbClr val="892293">
                  <a:lumMod val="75000"/>
                </a:srgbClr>
              </a:solidFill>
            </a:endParaRPr>
          </a:p>
        </p:txBody>
      </p:sp>
      <p:sp>
        <p:nvSpPr>
          <p:cNvPr id="4" name="Rectangle 3"/>
          <p:cNvSpPr/>
          <p:nvPr/>
        </p:nvSpPr>
        <p:spPr>
          <a:xfrm>
            <a:off x="9632066" y="3174519"/>
            <a:ext cx="5966698" cy="461665"/>
          </a:xfrm>
          <a:prstGeom prst="rect">
            <a:avLst/>
          </a:prstGeom>
        </p:spPr>
        <p:txBody>
          <a:bodyPr wrap="none">
            <a:spAutoFit/>
          </a:bodyPr>
          <a:lstStyle/>
          <a:p>
            <a:pPr lvl="0" algn="ctr"/>
            <a:r>
              <a:rPr lang="fr-CA" sz="2400" b="1">
                <a:solidFill>
                  <a:srgbClr val="000000"/>
                </a:solidFill>
                <a:latin typeface="Cera PRO Medium" panose="00000600000000000000" pitchFamily="50" charset="0"/>
              </a:rPr>
              <a:t>Fournisseurs de services d'application</a:t>
            </a:r>
            <a:endParaRPr lang="fr-CA" sz="2400" b="1" dirty="0">
              <a:solidFill>
                <a:srgbClr val="000000"/>
              </a:solidFill>
              <a:latin typeface="Cera PRO Medium" panose="00000600000000000000" pitchFamily="50" charset="0"/>
            </a:endParaRPr>
          </a:p>
        </p:txBody>
      </p:sp>
    </p:spTree>
    <p:extLst>
      <p:ext uri="{BB962C8B-B14F-4D97-AF65-F5344CB8AC3E}">
        <p14:creationId xmlns:p14="http://schemas.microsoft.com/office/powerpoint/2010/main" val="4261149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16" name="Group 15"/>
          <p:cNvGrpSpPr/>
          <p:nvPr/>
        </p:nvGrpSpPr>
        <p:grpSpPr>
          <a:xfrm>
            <a:off x="6978487" y="1796941"/>
            <a:ext cx="11000620" cy="8656461"/>
            <a:chOff x="7061615" y="1796941"/>
            <a:chExt cx="11000620" cy="8656461"/>
          </a:xfrm>
        </p:grpSpPr>
        <p:grpSp>
          <p:nvGrpSpPr>
            <p:cNvPr id="14" name="Group 13"/>
            <p:cNvGrpSpPr/>
            <p:nvPr/>
          </p:nvGrpSpPr>
          <p:grpSpPr>
            <a:xfrm>
              <a:off x="7061615" y="1796941"/>
              <a:ext cx="11000620" cy="8656461"/>
              <a:chOff x="7061615" y="1796941"/>
              <a:chExt cx="11000620" cy="8656461"/>
            </a:xfrm>
          </p:grpSpPr>
          <p:graphicFrame>
            <p:nvGraphicFramePr>
              <p:cNvPr id="4" name="Diagram 3"/>
              <p:cNvGraphicFramePr/>
              <p:nvPr>
                <p:extLst>
                  <p:ext uri="{D42A27DB-BD31-4B8C-83A1-F6EECF244321}">
                    <p14:modId xmlns:p14="http://schemas.microsoft.com/office/powerpoint/2010/main" val="2483669730"/>
                  </p:ext>
                </p:extLst>
              </p:nvPr>
            </p:nvGraphicFramePr>
            <p:xfrm>
              <a:off x="7061615" y="1796941"/>
              <a:ext cx="11000620" cy="865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4240" y="2862680"/>
                <a:ext cx="974714" cy="1177038"/>
              </a:xfrm>
              <a:prstGeom prst="rect">
                <a:avLst/>
              </a:prstGeom>
            </p:spPr>
          </p:pic>
        </p:gr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5277" y="5563422"/>
              <a:ext cx="1347177" cy="1022024"/>
            </a:xfrm>
            <a:prstGeom prst="rect">
              <a:avLst/>
            </a:prstGeom>
          </p:spPr>
        </p:pic>
      </p:gr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0954" y="8264783"/>
            <a:ext cx="1099353" cy="1061677"/>
          </a:xfrm>
          <a:prstGeom prst="rect">
            <a:avLst/>
          </a:prstGeom>
        </p:spPr>
      </p:pic>
      <p:sp>
        <p:nvSpPr>
          <p:cNvPr id="13" name="Rectangle 12"/>
          <p:cNvSpPr/>
          <p:nvPr/>
        </p:nvSpPr>
        <p:spPr>
          <a:xfrm>
            <a:off x="1977196" y="3513545"/>
            <a:ext cx="4330482" cy="923330"/>
          </a:xfrm>
          <a:prstGeom prst="rect">
            <a:avLst/>
          </a:prstGeom>
          <a:noFill/>
        </p:spPr>
        <p:txBody>
          <a:bodyPr wrap="square" lIns="91440" tIns="45720" rIns="91440" bIns="45720">
            <a:spAutoFit/>
          </a:bodyPr>
          <a:lstStyle/>
          <a:p>
            <a:pPr algn="ct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Zéro</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touche</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19" name="Group 18"/>
          <p:cNvGrpSpPr/>
          <p:nvPr/>
        </p:nvGrpSpPr>
        <p:grpSpPr>
          <a:xfrm>
            <a:off x="2344675" y="5625243"/>
            <a:ext cx="3657917" cy="1920406"/>
            <a:chOff x="7287351" y="1122687"/>
            <a:chExt cx="3657917" cy="1920406"/>
          </a:xfrm>
        </p:grpSpPr>
        <p:pic>
          <p:nvPicPr>
            <p:cNvPr id="20" name="Picture 19"/>
            <p:cNvPicPr>
              <a:picLocks noChangeAspect="1"/>
            </p:cNvPicPr>
            <p:nvPr/>
          </p:nvPicPr>
          <p:blipFill>
            <a:blip r:embed="rId11"/>
            <a:stretch>
              <a:fillRect/>
            </a:stretch>
          </p:blipFill>
          <p:spPr>
            <a:xfrm>
              <a:off x="7287351" y="1122687"/>
              <a:ext cx="3657917" cy="1920406"/>
            </a:xfrm>
            <a:prstGeom prst="rect">
              <a:avLst/>
            </a:prstGeom>
            <a:solidFill>
              <a:schemeClr val="bg1">
                <a:lumMod val="95000"/>
              </a:schemeClr>
            </a:solidFill>
          </p:spPr>
        </p:pic>
        <p:sp>
          <p:nvSpPr>
            <p:cNvPr id="21" name="Rectangle 2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109642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6"/>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CIRA Powerpoint Theme Colours">
      <a:dk1>
        <a:srgbClr val="000000"/>
      </a:dk1>
      <a:lt1>
        <a:srgbClr val="FFFFFF"/>
      </a:lt1>
      <a:dk2>
        <a:srgbClr val="2D3847"/>
      </a:dk2>
      <a:lt2>
        <a:srgbClr val="E7E6E6"/>
      </a:lt2>
      <a:accent1>
        <a:srgbClr val="C8102E"/>
      </a:accent1>
      <a:accent2>
        <a:srgbClr val="9477E2"/>
      </a:accent2>
      <a:accent3>
        <a:srgbClr val="702082"/>
      </a:accent3>
      <a:accent4>
        <a:srgbClr val="D6C2A2"/>
      </a:accent4>
      <a:accent5>
        <a:srgbClr val="892293"/>
      </a:accent5>
      <a:accent6>
        <a:srgbClr val="565656"/>
      </a:accent6>
      <a:hlink>
        <a:srgbClr val="C8102E"/>
      </a:hlink>
      <a:folHlink>
        <a:srgbClr val="7020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Security-Classification xmlns="2631c8f5-919c-4e8a-9e80-e8b512324e70">Confidential</Security-Classification>
    <_dlc_DocId xmlns="2631c8f5-919c-4e8a-9e80-e8b512324e70">CIRA-153-24496</_dlc_DocId>
    <_dlc_DocIdUrl xmlns="2631c8f5-919c-4e8a-9e80-e8b512324e70">
      <Url>http://ciranet/projects/_layouts/DocIdRedir.aspx?ID=CIRA-153-24496</Url>
      <Description>CIRA-153-24496</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Word Document" ma:contentTypeID="0x0101009481EA04C553DE4B9F94AE9201B1B6BF010086950A01070B964D81D6D5AAFC21B40D" ma:contentTypeVersion="12" ma:contentTypeDescription="" ma:contentTypeScope="" ma:versionID="89d0fae5306cbcc112d1a7fa71963b92">
  <xsd:schema xmlns:xsd="http://www.w3.org/2001/XMLSchema" xmlns:xs="http://www.w3.org/2001/XMLSchema" xmlns:p="http://schemas.microsoft.com/office/2006/metadata/properties" xmlns:ns1="http://schemas.microsoft.com/sharepoint/v3" xmlns:ns2="2631c8f5-919c-4e8a-9e80-e8b512324e70" xmlns:ns3="http://schemas.microsoft.com/sharepoint/v4" targetNamespace="http://schemas.microsoft.com/office/2006/metadata/properties" ma:root="true" ma:fieldsID="74b55ccb5d8e30909c708d67d5005c3f" ns1:_="" ns2:_="" ns3:_="">
    <xsd:import namespace="http://schemas.microsoft.com/sharepoint/v3"/>
    <xsd:import namespace="2631c8f5-919c-4e8a-9e80-e8b512324e70"/>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2:Security-Classification"/>
                <xsd:element ref="ns1:_dlc_ExpireDateSaved" minOccurs="0"/>
                <xsd:element ref="ns1:_dlc_ExpireDate" minOccurs="0"/>
                <xsd:element ref="ns1:_dlc_Exempt"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2" nillable="true" ma:displayName="Original Expiration Date" ma:hidden="true" ma:internalName="_dlc_ExpireDateSaved" ma:readOnly="true">
      <xsd:simpleType>
        <xsd:restriction base="dms:DateTime"/>
      </xsd:simpleType>
    </xsd:element>
    <xsd:element name="_dlc_ExpireDate" ma:index="13" nillable="true" ma:displayName="Expiration Date" ma:hidden="true" ma:internalName="_dlc_ExpireDate" ma:readOnly="true">
      <xsd:simpleType>
        <xsd:restriction base="dms:DateTime"/>
      </xsd:simpleType>
    </xsd:element>
    <xsd:element name="_dlc_Exempt" ma:index="14"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1c8f5-919c-4e8a-9e80-e8b512324e7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ecurity-Classification" ma:index="11" ma:displayName="Security-Classification" ma:default="Confidential" ma:description="Security classification. This does not restrict access to the document." ma:format="Dropdown" ma:internalName="Security_x002d_Classification" ma:readOnly="false">
      <xsd:simpleType>
        <xsd:restriction base="dms:Choice">
          <xsd:enumeration value="Public"/>
          <xsd:enumeration value="Sensitive"/>
          <xsd:enumeration value="Private"/>
          <xsd:enumeration value="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DFD833-8A7E-43D1-B7F6-7E662A5E8244}">
  <ds:schemaRefs>
    <ds:schemaRef ds:uri="http://schemas.microsoft.com/sharepoint/v3/contenttype/forms"/>
  </ds:schemaRefs>
</ds:datastoreItem>
</file>

<file path=customXml/itemProps2.xml><?xml version="1.0" encoding="utf-8"?>
<ds:datastoreItem xmlns:ds="http://schemas.openxmlformats.org/officeDocument/2006/customXml" ds:itemID="{56FA0D16-5DB2-4B0C-8FB7-C1835DD07044}">
  <ds:schemaRefs>
    <ds:schemaRef ds:uri="http://schemas.microsoft.com/office/infopath/2007/PartnerControls"/>
    <ds:schemaRef ds:uri="http://purl.org/dc/elements/1.1/"/>
    <ds:schemaRef ds:uri="http://schemas.microsoft.com/office/2006/metadata/properties"/>
    <ds:schemaRef ds:uri="2631c8f5-919c-4e8a-9e80-e8b512324e70"/>
    <ds:schemaRef ds:uri="http://schemas.microsoft.com/sharepoint/v3"/>
    <ds:schemaRef ds:uri="http://schemas.microsoft.com/sharepoint/v4"/>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3A28E283-0A79-444F-9C6A-1507379F793A}">
  <ds:schemaRefs>
    <ds:schemaRef ds:uri="http://schemas.microsoft.com/sharepoint/events"/>
  </ds:schemaRefs>
</ds:datastoreItem>
</file>

<file path=customXml/itemProps4.xml><?xml version="1.0" encoding="utf-8"?>
<ds:datastoreItem xmlns:ds="http://schemas.openxmlformats.org/officeDocument/2006/customXml" ds:itemID="{EBDFA1BA-ED98-458A-B975-12C8B025F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631c8f5-919c-4e8a-9e80-e8b512324e70"/>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73227</TotalTime>
  <Words>2157</Words>
  <Application>Microsoft Office PowerPoint</Application>
  <PresentationFormat>Custom</PresentationFormat>
  <Paragraphs>443</Paragraphs>
  <Slides>31</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Calibri</vt:lpstr>
      <vt:lpstr>Cera PRO Medium</vt:lpstr>
      <vt:lpstr>Gill Sans</vt:lpstr>
      <vt:lpstr>Montserrat</vt:lpstr>
      <vt:lpstr>Nexa Bold</vt:lpstr>
      <vt:lpstr>Nexa Light</vt:lpstr>
      <vt:lpstr>Open Sans</vt:lpstr>
      <vt:lpstr>Roboto Condensed</vt:lpstr>
      <vt:lpstr>Segoe UI</vt:lpstr>
      <vt:lpstr>Segoe UI Light</vt:lpstr>
      <vt:lpstr>Verdana</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joenanto</dc:creator>
  <cp:lastModifiedBy>Natasha Dsouza</cp:lastModifiedBy>
  <cp:revision>699</cp:revision>
  <dcterms:created xsi:type="dcterms:W3CDTF">2017-04-18T01:46:38Z</dcterms:created>
  <dcterms:modified xsi:type="dcterms:W3CDTF">2020-09-16T15:25:20Z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_dlc_DocIdItemGuid">
    <vt:lpwstr>37e065e0-4b62-45fe-af9d-1d2bb089feb5</vt:lpwstr>
  </property>
  <property fmtid="{D5CDD505-2E9C-101B-9397-08002B2CF9AE}" pid="4" name="ContentTypeId">
    <vt:lpwstr>0x0101009481EA04C553DE4B9F94AE9201B1B6BF010086950A01070B964D81D6D5AAFC21B40D</vt:lpwstr>
  </property>
  <property fmtid="{D5CDD505-2E9C-101B-9397-08002B2CF9AE}" pid="5" name="ItemRetentionFormula">
    <vt:lpwstr/>
  </property>
  <property fmtid="{D5CDD505-2E9C-101B-9397-08002B2CF9AE}" pid="6" name="MSIP_Label_ee0e450f-d653-41c9-9b6c-2295bb19e3b2_Enabled">
    <vt:lpwstr>true</vt:lpwstr>
  </property>
  <property fmtid="{D5CDD505-2E9C-101B-9397-08002B2CF9AE}" pid="7" name="MSIP_Label_ee0e450f-d653-41c9-9b6c-2295bb19e3b2_SetDate">
    <vt:lpwstr>2020-08-11T21:56:48Z</vt:lpwstr>
  </property>
  <property fmtid="{D5CDD505-2E9C-101B-9397-08002B2CF9AE}" pid="8" name="MSIP_Label_ee0e450f-d653-41c9-9b6c-2295bb19e3b2_Method">
    <vt:lpwstr>Standard</vt:lpwstr>
  </property>
  <property fmtid="{D5CDD505-2E9C-101B-9397-08002B2CF9AE}" pid="9" name="MSIP_Label_ee0e450f-d653-41c9-9b6c-2295bb19e3b2_Name">
    <vt:lpwstr>Confidential</vt:lpwstr>
  </property>
  <property fmtid="{D5CDD505-2E9C-101B-9397-08002B2CF9AE}" pid="10" name="MSIP_Label_ee0e450f-d653-41c9-9b6c-2295bb19e3b2_SiteId">
    <vt:lpwstr>f349b30c-7550-4f17-88da-269417631f54</vt:lpwstr>
  </property>
  <property fmtid="{D5CDD505-2E9C-101B-9397-08002B2CF9AE}" pid="11" name="MSIP_Label_ee0e450f-d653-41c9-9b6c-2295bb19e3b2_ActionId">
    <vt:lpwstr>32b42a42-7d54-4ff7-acf9-8abd0b3149b0</vt:lpwstr>
  </property>
  <property fmtid="{D5CDD505-2E9C-101B-9397-08002B2CF9AE}" pid="12" name="MSIP_Label_ee0e450f-d653-41c9-9b6c-2295bb19e3b2_ContentBits">
    <vt:lpwstr>2</vt:lpwstr>
  </property>
</Properties>
</file>